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315" r:id="rId2"/>
    <p:sldId id="313" r:id="rId3"/>
    <p:sldId id="276" r:id="rId4"/>
    <p:sldId id="316" r:id="rId5"/>
    <p:sldId id="329" r:id="rId6"/>
    <p:sldId id="331" r:id="rId7"/>
    <p:sldId id="324" r:id="rId8"/>
    <p:sldId id="326" r:id="rId9"/>
    <p:sldId id="314" r:id="rId10"/>
    <p:sldId id="327" r:id="rId11"/>
    <p:sldId id="260" r:id="rId12"/>
    <p:sldId id="330" r:id="rId13"/>
  </p:sldIdLst>
  <p:sldSz cx="9144000" cy="5143500" type="screen16x9"/>
  <p:notesSz cx="6858000" cy="9144000"/>
  <p:embeddedFontLst>
    <p:embeddedFont>
      <p:font typeface="Abel" panose="02000506030000020004" pitchFamily="2" charset="0"/>
      <p:regular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taatliches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797A2"/>
    <a:srgbClr val="ECD75A"/>
    <a:srgbClr val="33B6EA"/>
    <a:srgbClr val="B65F68"/>
    <a:srgbClr val="009999"/>
    <a:srgbClr val="008080"/>
    <a:srgbClr val="F1BF35"/>
    <a:srgbClr val="B56916"/>
    <a:srgbClr val="D58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0A9FEC-4F71-4757-AA18-EAED4BBDDCB3}">
  <a:tblStyle styleId="{200A9FEC-4F71-4757-AA18-EAED4BBDDC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807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d1b404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d1b404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35871ef91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35871ef91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42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35871ef91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35871ef91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75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35871ef91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35871ef91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70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35871ef91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35871ef91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d1b404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d1b404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17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d1b404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d1b404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81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d1078a1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d1078a1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910E7-54B1-42B0-A44F-10FB54084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31CE9-9FBE-416C-A6D7-F38572BE1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7233C-E458-4311-A6EE-EA8A62B4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E6FF9-A0E4-49E3-A09F-683D7C9C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BF5BF-A47A-4BC9-A3D0-3FE1F223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5884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5C48E-178D-4A23-BC6F-EF231D28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48D276-7C41-4339-9145-849A208F1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56DBAF-10C3-4F07-A69B-8E1E0BB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AA0F-FEB5-4C5B-BAD8-52D6557C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2488E-1079-4CBD-9F04-AD36B2E1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4703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E2818-7F5D-42CF-810B-115E17B21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B2C660-A3BB-4781-9CF9-7CE722685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11B63-EB25-4024-9741-C47B0C65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5F0AC-A2E1-4C71-A2CE-B17F2A82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06AEF-B317-4733-96F2-093CBBA5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39684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3075" y="1440875"/>
            <a:ext cx="5102100" cy="22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67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421075" y="2712025"/>
            <a:ext cx="27186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421075" y="3197550"/>
            <a:ext cx="27186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 idx="2"/>
          </p:nvPr>
        </p:nvSpPr>
        <p:spPr>
          <a:xfrm>
            <a:off x="4973413" y="2712025"/>
            <a:ext cx="27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973406" y="3197550"/>
            <a:ext cx="27495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4"/>
          </p:nvPr>
        </p:nvSpPr>
        <p:spPr>
          <a:xfrm>
            <a:off x="2644050" y="39537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39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229775" y="1429100"/>
            <a:ext cx="2523600" cy="22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98050" y="3569125"/>
            <a:ext cx="29553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 hasCustomPrompt="1"/>
          </p:nvPr>
        </p:nvSpPr>
        <p:spPr>
          <a:xfrm>
            <a:off x="6052125" y="1738653"/>
            <a:ext cx="1597800" cy="16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313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602825" y="2999100"/>
            <a:ext cx="3818100" cy="1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 flipH="1">
            <a:off x="6014029" y="536725"/>
            <a:ext cx="2406900" cy="15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52BF2-41FD-471D-98E1-D4EA99A1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4C7C4-33F1-474B-A721-CC5DEA675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C18F8-3C37-4FC5-AE95-96A83A15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54DFE-5EFB-40A5-B7EA-1EC76BC3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2933B-E743-4B51-9722-BEF3EEDC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28047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89F5E-3FFB-4681-8D8F-BF020727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90588-DC65-4034-891B-0CAD8F088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97669-F790-4F2B-A424-63D972C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DB3DB-6140-4907-9ACB-977111DB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EA9C3-BA1A-4942-93B6-217BBD8B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40130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2CBB1-EEE1-4903-B5F5-83E2AC9E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4D0749-F486-4D96-9B0B-817ADD5F6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C0749-0943-4D6F-904D-AFD34CD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613D6-B876-416E-8739-6E05CB64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6CA5A8-E706-43A2-878A-67D4EEB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F73B1-1CD1-45E9-AA0D-F09C635D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9264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5B770-C6B9-4024-A623-6374E505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18818-5436-4DC6-AEC5-2886DF9A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3B45FE-6298-4663-A8DF-50E9B82CD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BA269A-88BB-4F15-9F35-8EA7D963A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D2A1AE-AE8B-4AC3-A83F-11951C878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371E84-862E-4F29-982E-8F5A4591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2B2C05-8684-4C2F-A81E-3361386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0A74C3-656B-44C6-BEFB-9D656DDA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8184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8C8B4-4843-40C2-9EFB-3A908A10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3AE2C0-9C48-48F4-9E61-EF718435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B49570-0CB5-4B7C-9B7F-4BFBBEE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17932E-7576-40FC-98D2-8741AB7C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58861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CEA0FB-0339-4CEF-B463-8D43E54C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1CFCEB-B181-43A4-B5F2-2BAAB754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3125E-84B2-4BA4-AEBE-53530B1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08400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037D5-73D7-4905-9D88-76A5B26A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D3F1A-6CD6-40F1-9B81-AB9B97B1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9A200E-39C5-43C7-8230-1E50306D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171041-E1C2-4D2A-B73A-E3EFD328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A9EC2B-E927-419D-9D75-E7BF0AF8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7FEAE7-31F0-4FB6-9373-2D96596E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64788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FAAF6-6F5C-4DE8-92D3-D8CA77A6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8DFFB5-3C9B-4041-BEED-4C8AEFBDD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3311A-65E3-47EA-A7C3-53D318C94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44E690-EBE6-40CA-B0FA-6280C565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1A1EA-E6CD-4212-8A11-9E4CAFF5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C2FFFC-71D8-4A6D-83A2-090ED3D2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80948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5ED6FD-55CA-4F3F-A863-74D443CD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BB0C2-90A3-4906-98D2-F60321FC8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0FAB3-3475-4CBD-8696-6D24DDE5E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247D-AADA-456F-BB5E-081034FB1CE8}" type="datetimeFigureOut">
              <a:rPr lang="ca-ES" smtClean="0"/>
              <a:t>18/10/2022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60D4F-EFC2-47B3-BCC9-48066ACA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EA165-7559-48F6-8FE1-2E1E28995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5616-F1EC-4F77-800E-558C087AB5A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555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9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ersona parada enfrente de un edificio de ladrillo&#10;&#10;Descripción generada automáticamente con confianza media">
            <a:extLst>
              <a:ext uri="{FF2B5EF4-FFF2-40B4-BE49-F238E27FC236}">
                <a16:creationId xmlns:a16="http://schemas.microsoft.com/office/drawing/2014/main" id="{E0809EF3-9A90-4B05-A780-AD2D428A2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5261"/>
            <a:ext cx="9144000" cy="5619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297EDD-C63A-465F-AC21-5ECEE1CA8DBD}"/>
              </a:ext>
            </a:extLst>
          </p:cNvPr>
          <p:cNvSpPr txBox="1"/>
          <p:nvPr/>
        </p:nvSpPr>
        <p:spPr>
          <a:xfrm>
            <a:off x="396922" y="3130691"/>
            <a:ext cx="2841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434343"/>
              </a:buClr>
              <a:buSzPts val="3600"/>
              <a:buFont typeface="Staatliches"/>
              <a:buNone/>
              <a:defRPr sz="6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Staatliches"/>
                <a:ea typeface="Staatliches"/>
                <a:cs typeface="Staatliches"/>
                <a:sym typeface="Staatliches"/>
              </a:defRPr>
            </a:lvl1pPr>
            <a:lvl2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algn="ctr">
              <a:buClr>
                <a:srgbClr val="434343"/>
              </a:buClr>
              <a:buSzPts val="3600"/>
              <a:buFont typeface="Staatliches"/>
              <a:buNone/>
              <a:defRPr sz="36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@annabanana x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7FA4907-C533-474A-A13D-9E9AE222BA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6" y="3438469"/>
            <a:ext cx="2747700" cy="672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BFAFCB-860A-4C22-8B09-119B9A53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66" y="762214"/>
            <a:ext cx="3551382" cy="2261700"/>
          </a:xfrm>
        </p:spPr>
        <p:txBody>
          <a:bodyPr/>
          <a:lstStyle/>
          <a:p>
            <a:r>
              <a:rPr lang="ca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Arial Black" panose="020B0A04020102020204" pitchFamily="34" charset="0"/>
              </a:rPr>
              <a:t>INFORME DE CAMPANYA </a:t>
            </a:r>
          </a:p>
        </p:txBody>
      </p:sp>
    </p:spTree>
    <p:extLst>
      <p:ext uri="{BB962C8B-B14F-4D97-AF65-F5344CB8AC3E}">
        <p14:creationId xmlns:p14="http://schemas.microsoft.com/office/powerpoint/2010/main" val="53206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4"/>
          <p:cNvSpPr txBox="1">
            <a:spLocks noGrp="1"/>
          </p:cNvSpPr>
          <p:nvPr>
            <p:ph type="title" idx="4"/>
          </p:nvPr>
        </p:nvSpPr>
        <p:spPr>
          <a:xfrm>
            <a:off x="1686450" y="392768"/>
            <a:ext cx="642795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C80"/>
                </a:solidFill>
                <a:latin typeface="Arial Black" panose="020B0A04020102020204" pitchFamily="34" charset="0"/>
              </a:rPr>
              <a:t>COMENTARIS MÉS DESTACATS</a:t>
            </a:r>
            <a:endParaRPr dirty="0">
              <a:solidFill>
                <a:srgbClr val="FF7C8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366A29-B3AF-468E-91A6-72539EF25493}"/>
              </a:ext>
            </a:extLst>
          </p:cNvPr>
          <p:cNvSpPr txBox="1"/>
          <p:nvPr/>
        </p:nvSpPr>
        <p:spPr>
          <a:xfrm>
            <a:off x="3826120" y="1704063"/>
            <a:ext cx="31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Enganxa captures de pantalla dels comentaris més destacats respecte de la campanya</a:t>
            </a:r>
          </a:p>
        </p:txBody>
      </p:sp>
      <p:pic>
        <p:nvPicPr>
          <p:cNvPr id="14" name="Imagen 13" descr="Texto&#10;&#10;Descripción generada automáticamente con confianza baja">
            <a:extLst>
              <a:ext uri="{FF2B5EF4-FFF2-40B4-BE49-F238E27FC236}">
                <a16:creationId xmlns:a16="http://schemas.microsoft.com/office/drawing/2014/main" id="{A2803363-2794-4ED5-84CB-5CEBB35C4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19" y="1614338"/>
            <a:ext cx="1522261" cy="230756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30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0" y="2200026"/>
            <a:ext cx="3818100" cy="1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Aquí pots explicar la teva opinió qualitativa sobre la campanya, indicant les coses més positives </a:t>
            </a:r>
            <a:r>
              <a:rPr lang="ca-ES" dirty="0">
                <a:solidFill>
                  <a:schemeClr val="bg2">
                    <a:lumMod val="50000"/>
                  </a:schemeClr>
                </a:solidFill>
              </a:rPr>
              <a:t>i els aprenentatges i recomanacions per a futures col·laboracions. És el moment de fer la teva valoració com expert/experta en la creació de continguts per a una marca.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 flipH="1">
            <a:off x="4104975" y="359103"/>
            <a:ext cx="4372996" cy="15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C80"/>
                </a:solidFill>
                <a:latin typeface="Arial Black" panose="020B0A04020102020204" pitchFamily="34" charset="0"/>
              </a:rPr>
              <a:t>VALORACIÓ FINAL</a:t>
            </a:r>
            <a:endParaRPr dirty="0">
              <a:solidFill>
                <a:srgbClr val="FF7C8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2" name="Google Shape;192;p28"/>
          <p:cNvGrpSpPr/>
          <p:nvPr/>
        </p:nvGrpSpPr>
        <p:grpSpPr>
          <a:xfrm>
            <a:off x="3066999" y="4040950"/>
            <a:ext cx="782351" cy="575700"/>
            <a:chOff x="3994799" y="4031075"/>
            <a:chExt cx="782351" cy="575700"/>
          </a:xfrm>
        </p:grpSpPr>
        <p:grpSp>
          <p:nvGrpSpPr>
            <p:cNvPr id="193" name="Google Shape;193;p28"/>
            <p:cNvGrpSpPr/>
            <p:nvPr/>
          </p:nvGrpSpPr>
          <p:grpSpPr>
            <a:xfrm>
              <a:off x="3994799" y="4031075"/>
              <a:ext cx="782351" cy="575700"/>
              <a:chOff x="4684027" y="1136100"/>
              <a:chExt cx="782351" cy="575700"/>
            </a:xfrm>
          </p:grpSpPr>
          <p:sp>
            <p:nvSpPr>
              <p:cNvPr id="194" name="Google Shape;194;p28"/>
              <p:cNvSpPr/>
              <p:nvPr/>
            </p:nvSpPr>
            <p:spPr>
              <a:xfrm>
                <a:off x="4831579" y="1136100"/>
                <a:ext cx="634800" cy="5757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 rot="-5400000">
                <a:off x="4669027" y="1328700"/>
                <a:ext cx="220500" cy="1905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28"/>
            <p:cNvSpPr/>
            <p:nvPr/>
          </p:nvSpPr>
          <p:spPr>
            <a:xfrm>
              <a:off x="4344525" y="4224343"/>
              <a:ext cx="208842" cy="189161"/>
            </a:xfrm>
            <a:custGeom>
              <a:avLst/>
              <a:gdLst/>
              <a:ahLst/>
              <a:cxnLst/>
              <a:rect l="l" t="t" r="r" b="b"/>
              <a:pathLst>
                <a:path w="11216" h="10159" extrusionOk="0">
                  <a:moveTo>
                    <a:pt x="3450" y="1"/>
                  </a:moveTo>
                  <a:cubicBezTo>
                    <a:pt x="1546" y="1"/>
                    <a:pt x="0" y="1550"/>
                    <a:pt x="0" y="3454"/>
                  </a:cubicBezTo>
                  <a:cubicBezTo>
                    <a:pt x="0" y="3849"/>
                    <a:pt x="40" y="4179"/>
                    <a:pt x="128" y="4457"/>
                  </a:cubicBezTo>
                  <a:cubicBezTo>
                    <a:pt x="252" y="4862"/>
                    <a:pt x="485" y="5123"/>
                    <a:pt x="716" y="5354"/>
                  </a:cubicBezTo>
                  <a:lnTo>
                    <a:pt x="4273" y="8947"/>
                  </a:lnTo>
                  <a:cubicBezTo>
                    <a:pt x="4600" y="9275"/>
                    <a:pt x="5300" y="9978"/>
                    <a:pt x="5370" y="10051"/>
                  </a:cubicBezTo>
                  <a:cubicBezTo>
                    <a:pt x="5394" y="10081"/>
                    <a:pt x="5423" y="10105"/>
                    <a:pt x="5457" y="10121"/>
                  </a:cubicBezTo>
                  <a:cubicBezTo>
                    <a:pt x="5504" y="10149"/>
                    <a:pt x="5558" y="10158"/>
                    <a:pt x="5608" y="10158"/>
                  </a:cubicBezTo>
                  <a:cubicBezTo>
                    <a:pt x="5692" y="10158"/>
                    <a:pt x="5772" y="10125"/>
                    <a:pt x="5835" y="10065"/>
                  </a:cubicBezTo>
                  <a:lnTo>
                    <a:pt x="10378" y="5475"/>
                  </a:lnTo>
                  <a:cubicBezTo>
                    <a:pt x="10599" y="5254"/>
                    <a:pt x="10871" y="4953"/>
                    <a:pt x="11021" y="4605"/>
                  </a:cubicBezTo>
                  <a:cubicBezTo>
                    <a:pt x="11152" y="4300"/>
                    <a:pt x="11215" y="3922"/>
                    <a:pt x="11215" y="3454"/>
                  </a:cubicBezTo>
                  <a:cubicBezTo>
                    <a:pt x="11215" y="1550"/>
                    <a:pt x="9666" y="1"/>
                    <a:pt x="7766" y="1"/>
                  </a:cubicBezTo>
                  <a:cubicBezTo>
                    <a:pt x="6976" y="1"/>
                    <a:pt x="6220" y="269"/>
                    <a:pt x="5608" y="764"/>
                  </a:cubicBezTo>
                  <a:cubicBezTo>
                    <a:pt x="4995" y="269"/>
                    <a:pt x="4239" y="1"/>
                    <a:pt x="34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489BCF1-4120-4DAF-A14B-852686434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9" y="359103"/>
            <a:ext cx="2400970" cy="368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La espald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908C59E-010C-45ED-9B43-701BFAE4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489055-9B64-4599-A0B9-8406CBE66EB4}"/>
              </a:ext>
            </a:extLst>
          </p:cNvPr>
          <p:cNvSpPr txBox="1"/>
          <p:nvPr/>
        </p:nvSpPr>
        <p:spPr>
          <a:xfrm>
            <a:off x="1798735" y="1987433"/>
            <a:ext cx="6202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GRÀCIES!</a:t>
            </a:r>
            <a:endParaRPr lang="ca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Google Shape;1285;p57">
            <a:extLst>
              <a:ext uri="{FF2B5EF4-FFF2-40B4-BE49-F238E27FC236}">
                <a16:creationId xmlns:a16="http://schemas.microsoft.com/office/drawing/2014/main" id="{3E921C20-6DE4-40BB-B43A-2068F32372DA}"/>
              </a:ext>
            </a:extLst>
          </p:cNvPr>
          <p:cNvSpPr txBox="1">
            <a:spLocks/>
          </p:cNvSpPr>
          <p:nvPr/>
        </p:nvSpPr>
        <p:spPr>
          <a:xfrm flipH="1">
            <a:off x="5353266" y="3433983"/>
            <a:ext cx="3218700" cy="103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@annabanana</a:t>
            </a:r>
          </a:p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anna@annabanana.cat </a:t>
            </a:r>
          </a:p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+ 666 777 888</a:t>
            </a:r>
          </a:p>
        </p:txBody>
      </p:sp>
      <p:grpSp>
        <p:nvGrpSpPr>
          <p:cNvPr id="15" name="Google Shape;192;p28">
            <a:extLst>
              <a:ext uri="{FF2B5EF4-FFF2-40B4-BE49-F238E27FC236}">
                <a16:creationId xmlns:a16="http://schemas.microsoft.com/office/drawing/2014/main" id="{A22CCD91-7F14-45DC-8A34-040F58123EBC}"/>
              </a:ext>
            </a:extLst>
          </p:cNvPr>
          <p:cNvGrpSpPr/>
          <p:nvPr/>
        </p:nvGrpSpPr>
        <p:grpSpPr>
          <a:xfrm>
            <a:off x="7683885" y="4363520"/>
            <a:ext cx="782351" cy="575700"/>
            <a:chOff x="3994799" y="4031075"/>
            <a:chExt cx="782351" cy="575700"/>
          </a:xfrm>
        </p:grpSpPr>
        <p:grpSp>
          <p:nvGrpSpPr>
            <p:cNvPr id="16" name="Google Shape;193;p28">
              <a:extLst>
                <a:ext uri="{FF2B5EF4-FFF2-40B4-BE49-F238E27FC236}">
                  <a16:creationId xmlns:a16="http://schemas.microsoft.com/office/drawing/2014/main" id="{B4C449D0-E575-445D-8675-82BE78E8C94C}"/>
                </a:ext>
              </a:extLst>
            </p:cNvPr>
            <p:cNvGrpSpPr/>
            <p:nvPr/>
          </p:nvGrpSpPr>
          <p:grpSpPr>
            <a:xfrm>
              <a:off x="3994799" y="4031075"/>
              <a:ext cx="782351" cy="575700"/>
              <a:chOff x="4684027" y="1136100"/>
              <a:chExt cx="782351" cy="575700"/>
            </a:xfrm>
          </p:grpSpPr>
          <p:sp>
            <p:nvSpPr>
              <p:cNvPr id="18" name="Google Shape;194;p28">
                <a:extLst>
                  <a:ext uri="{FF2B5EF4-FFF2-40B4-BE49-F238E27FC236}">
                    <a16:creationId xmlns:a16="http://schemas.microsoft.com/office/drawing/2014/main" id="{D2B8BFE0-1C83-45CD-834F-F9C930002179}"/>
                  </a:ext>
                </a:extLst>
              </p:cNvPr>
              <p:cNvSpPr/>
              <p:nvPr/>
            </p:nvSpPr>
            <p:spPr>
              <a:xfrm>
                <a:off x="4831579" y="1136100"/>
                <a:ext cx="634800" cy="5757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;p28">
                <a:extLst>
                  <a:ext uri="{FF2B5EF4-FFF2-40B4-BE49-F238E27FC236}">
                    <a16:creationId xmlns:a16="http://schemas.microsoft.com/office/drawing/2014/main" id="{8C0AAC61-24E3-4505-89DB-38CBC5A19E11}"/>
                  </a:ext>
                </a:extLst>
              </p:cNvPr>
              <p:cNvSpPr/>
              <p:nvPr/>
            </p:nvSpPr>
            <p:spPr>
              <a:xfrm rot="-5400000">
                <a:off x="4669027" y="1328700"/>
                <a:ext cx="220500" cy="1905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96;p28">
              <a:extLst>
                <a:ext uri="{FF2B5EF4-FFF2-40B4-BE49-F238E27FC236}">
                  <a16:creationId xmlns:a16="http://schemas.microsoft.com/office/drawing/2014/main" id="{B1CFBB71-0FD0-4A47-A671-7BCAE19321D4}"/>
                </a:ext>
              </a:extLst>
            </p:cNvPr>
            <p:cNvSpPr/>
            <p:nvPr/>
          </p:nvSpPr>
          <p:spPr>
            <a:xfrm>
              <a:off x="4344525" y="4224343"/>
              <a:ext cx="208842" cy="189161"/>
            </a:xfrm>
            <a:custGeom>
              <a:avLst/>
              <a:gdLst/>
              <a:ahLst/>
              <a:cxnLst/>
              <a:rect l="l" t="t" r="r" b="b"/>
              <a:pathLst>
                <a:path w="11216" h="10159" extrusionOk="0">
                  <a:moveTo>
                    <a:pt x="3450" y="1"/>
                  </a:moveTo>
                  <a:cubicBezTo>
                    <a:pt x="1546" y="1"/>
                    <a:pt x="0" y="1550"/>
                    <a:pt x="0" y="3454"/>
                  </a:cubicBezTo>
                  <a:cubicBezTo>
                    <a:pt x="0" y="3849"/>
                    <a:pt x="40" y="4179"/>
                    <a:pt x="128" y="4457"/>
                  </a:cubicBezTo>
                  <a:cubicBezTo>
                    <a:pt x="252" y="4862"/>
                    <a:pt x="485" y="5123"/>
                    <a:pt x="716" y="5354"/>
                  </a:cubicBezTo>
                  <a:lnTo>
                    <a:pt x="4273" y="8947"/>
                  </a:lnTo>
                  <a:cubicBezTo>
                    <a:pt x="4600" y="9275"/>
                    <a:pt x="5300" y="9978"/>
                    <a:pt x="5370" y="10051"/>
                  </a:cubicBezTo>
                  <a:cubicBezTo>
                    <a:pt x="5394" y="10081"/>
                    <a:pt x="5423" y="10105"/>
                    <a:pt x="5457" y="10121"/>
                  </a:cubicBezTo>
                  <a:cubicBezTo>
                    <a:pt x="5504" y="10149"/>
                    <a:pt x="5558" y="10158"/>
                    <a:pt x="5608" y="10158"/>
                  </a:cubicBezTo>
                  <a:cubicBezTo>
                    <a:pt x="5692" y="10158"/>
                    <a:pt x="5772" y="10125"/>
                    <a:pt x="5835" y="10065"/>
                  </a:cubicBezTo>
                  <a:lnTo>
                    <a:pt x="10378" y="5475"/>
                  </a:lnTo>
                  <a:cubicBezTo>
                    <a:pt x="10599" y="5254"/>
                    <a:pt x="10871" y="4953"/>
                    <a:pt x="11021" y="4605"/>
                  </a:cubicBezTo>
                  <a:cubicBezTo>
                    <a:pt x="11152" y="4300"/>
                    <a:pt x="11215" y="3922"/>
                    <a:pt x="11215" y="3454"/>
                  </a:cubicBezTo>
                  <a:cubicBezTo>
                    <a:pt x="11215" y="1550"/>
                    <a:pt x="9666" y="1"/>
                    <a:pt x="7766" y="1"/>
                  </a:cubicBezTo>
                  <a:cubicBezTo>
                    <a:pt x="6976" y="1"/>
                    <a:pt x="6220" y="269"/>
                    <a:pt x="5608" y="764"/>
                  </a:cubicBezTo>
                  <a:cubicBezTo>
                    <a:pt x="4995" y="269"/>
                    <a:pt x="4239" y="1"/>
                    <a:pt x="34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405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8230E2-5DF9-4D73-BEDD-F4FB5D149F5F}"/>
              </a:ext>
            </a:extLst>
          </p:cNvPr>
          <p:cNvSpPr/>
          <p:nvPr/>
        </p:nvSpPr>
        <p:spPr>
          <a:xfrm>
            <a:off x="0" y="0"/>
            <a:ext cx="1088571" cy="51435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Gráfico 7" descr="Un surtido de círculos con diferentes patrones">
            <a:extLst>
              <a:ext uri="{FF2B5EF4-FFF2-40B4-BE49-F238E27FC236}">
                <a16:creationId xmlns:a16="http://schemas.microsoft.com/office/drawing/2014/main" id="{6F243C8A-20D9-460A-A75C-A32580377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78" y="-200653"/>
            <a:ext cx="2008764" cy="20087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B0CA72-781A-4B4C-B137-63456A0E27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94" y="998609"/>
            <a:ext cx="5003228" cy="334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47DD1C65-488C-402B-A5FC-FB4CD333C5AB}"/>
              </a:ext>
            </a:extLst>
          </p:cNvPr>
          <p:cNvSpPr txBox="1">
            <a:spLocks/>
          </p:cNvSpPr>
          <p:nvPr/>
        </p:nvSpPr>
        <p:spPr>
          <a:xfrm flipH="1">
            <a:off x="5640616" y="940129"/>
            <a:ext cx="3207906" cy="1538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OBJECTIUS DE LA CAMPANYA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1F17164-E864-4912-A4C1-53B54B2C96FC}"/>
              </a:ext>
            </a:extLst>
          </p:cNvPr>
          <p:cNvSpPr txBox="1">
            <a:spLocks/>
          </p:cNvSpPr>
          <p:nvPr/>
        </p:nvSpPr>
        <p:spPr>
          <a:xfrm>
            <a:off x="5640616" y="2093002"/>
            <a:ext cx="2930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ca-ES" b="1" dirty="0">
                <a:solidFill>
                  <a:schemeClr val="bg1"/>
                </a:solidFill>
                <a:highlight>
                  <a:srgbClr val="FF7C80"/>
                </a:highlight>
              </a:rPr>
              <a:t>Descriu l’objectiu principal que has pactat amb la marca (exemple: donar a conèixer les noves característiques del domini .cat).</a:t>
            </a:r>
          </a:p>
          <a:p>
            <a:pPr algn="just"/>
            <a:endParaRPr lang="ca-ES" dirty="0">
              <a:solidFill>
                <a:schemeClr val="bg2"/>
              </a:solidFill>
            </a:endParaRPr>
          </a:p>
          <a:p>
            <a:pPr algn="just"/>
            <a:r>
              <a:rPr lang="ca-ES" dirty="0">
                <a:solidFill>
                  <a:srgbClr val="FF7C80"/>
                </a:solidFill>
              </a:rPr>
              <a:t>Si heu pactat xifres concretes, les pots incloure aquí (exemple: aconseguir una mitjana de XXX comentaris per publicació).</a:t>
            </a:r>
          </a:p>
        </p:txBody>
      </p:sp>
    </p:spTree>
    <p:extLst>
      <p:ext uri="{BB962C8B-B14F-4D97-AF65-F5344CB8AC3E}">
        <p14:creationId xmlns:p14="http://schemas.microsoft.com/office/powerpoint/2010/main" val="26995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A9785F-509C-4247-988F-9E1B5A0DC1E9}"/>
              </a:ext>
            </a:extLst>
          </p:cNvPr>
          <p:cNvSpPr/>
          <p:nvPr/>
        </p:nvSpPr>
        <p:spPr>
          <a:xfrm>
            <a:off x="-15839" y="1473933"/>
            <a:ext cx="9144000" cy="1197886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22" name="Google Shape;822;p44"/>
          <p:cNvSpPr txBox="1">
            <a:spLocks noGrp="1"/>
          </p:cNvSpPr>
          <p:nvPr>
            <p:ph type="ctrTitle"/>
          </p:nvPr>
        </p:nvSpPr>
        <p:spPr>
          <a:xfrm>
            <a:off x="1490821" y="1828638"/>
            <a:ext cx="1598077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highlight>
                  <a:srgbClr val="ECD75A"/>
                </a:highlight>
                <a:latin typeface="Arial Black" panose="020B0A04020102020204" pitchFamily="34" charset="0"/>
              </a:rPr>
              <a:t>INSTAGRAM</a:t>
            </a:r>
            <a:endParaRPr sz="1600" dirty="0">
              <a:solidFill>
                <a:schemeClr val="tx1"/>
              </a:solidFill>
              <a:highlight>
                <a:srgbClr val="ECD75A"/>
              </a:highlight>
              <a:latin typeface="Arial Black" panose="020B0A04020102020204" pitchFamily="34" charset="0"/>
            </a:endParaRPr>
          </a:p>
        </p:txBody>
      </p:sp>
      <p:sp>
        <p:nvSpPr>
          <p:cNvPr id="823" name="Google Shape;823;p44"/>
          <p:cNvSpPr txBox="1">
            <a:spLocks noGrp="1"/>
          </p:cNvSpPr>
          <p:nvPr>
            <p:ph type="subTitle" idx="1"/>
          </p:nvPr>
        </p:nvSpPr>
        <p:spPr>
          <a:xfrm>
            <a:off x="867767" y="2783625"/>
            <a:ext cx="3692246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Descriu l’estratègia que vas seguir en aquesta XXSS: tó,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estil creatiu, etc.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Indica el </a:t>
            </a:r>
            <a:r>
              <a:rPr lang="en" sz="1400" b="1" dirty="0">
                <a:solidFill>
                  <a:schemeClr val="tx1"/>
                </a:solidFill>
                <a:highlight>
                  <a:srgbClr val="ECD75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#hashtag </a:t>
            </a:r>
            <a:r>
              <a:rPr lang="en" sz="1400" dirty="0">
                <a:highlight>
                  <a:srgbClr val="ECD75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creat per la campanya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4" name="Google Shape;824;p44"/>
          <p:cNvSpPr txBox="1">
            <a:spLocks noGrp="1"/>
          </p:cNvSpPr>
          <p:nvPr>
            <p:ph type="ctrTitle" idx="2"/>
          </p:nvPr>
        </p:nvSpPr>
        <p:spPr>
          <a:xfrm>
            <a:off x="5570260" y="1880625"/>
            <a:ext cx="1479677" cy="408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1600" dirty="0">
                <a:highlight>
                  <a:srgbClr val="ECD75A"/>
                </a:highlight>
                <a:latin typeface="Arial Black" panose="020B0A04020102020204" pitchFamily="34" charset="0"/>
              </a:rPr>
              <a:t>YOUTUBE</a:t>
            </a:r>
            <a:endParaRPr sz="1600" dirty="0">
              <a:highlight>
                <a:srgbClr val="ECD75A"/>
              </a:highlight>
              <a:latin typeface="Arial Black" panose="020B0A04020102020204" pitchFamily="34" charset="0"/>
            </a:endParaRPr>
          </a:p>
        </p:txBody>
      </p:sp>
      <p:sp>
        <p:nvSpPr>
          <p:cNvPr id="821" name="Google Shape;821;p44"/>
          <p:cNvSpPr txBox="1">
            <a:spLocks noGrp="1"/>
          </p:cNvSpPr>
          <p:nvPr>
            <p:ph type="title" idx="4"/>
          </p:nvPr>
        </p:nvSpPr>
        <p:spPr>
          <a:xfrm>
            <a:off x="2682463" y="39305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imSun-ExtB" panose="02010609060101010101" pitchFamily="49" charset="-122"/>
                <a:cs typeface="Arial"/>
                <a:sym typeface="Arial"/>
              </a:rPr>
              <a:t>ESTRATÈGIA</a:t>
            </a:r>
            <a:endParaRPr sz="32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imSun-ExtB" panose="02010609060101010101" pitchFamily="49" charset="-122"/>
              <a:cs typeface="Arial"/>
              <a:sym typeface="Arial"/>
            </a:endParaRPr>
          </a:p>
        </p:txBody>
      </p:sp>
      <p:grpSp>
        <p:nvGrpSpPr>
          <p:cNvPr id="832" name="Google Shape;832;p44"/>
          <p:cNvGrpSpPr/>
          <p:nvPr/>
        </p:nvGrpSpPr>
        <p:grpSpPr>
          <a:xfrm>
            <a:off x="985647" y="1774953"/>
            <a:ext cx="451776" cy="451312"/>
            <a:chOff x="3303268" y="3817349"/>
            <a:chExt cx="346056" cy="345674"/>
          </a:xfrm>
          <a:solidFill>
            <a:schemeClr val="bg2"/>
          </a:solidFill>
        </p:grpSpPr>
        <p:sp>
          <p:nvSpPr>
            <p:cNvPr id="833" name="Google Shape;833;p44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44"/>
          <p:cNvGrpSpPr/>
          <p:nvPr/>
        </p:nvGrpSpPr>
        <p:grpSpPr>
          <a:xfrm>
            <a:off x="5073309" y="1880625"/>
            <a:ext cx="451236" cy="451312"/>
            <a:chOff x="5549861" y="3817349"/>
            <a:chExt cx="345642" cy="345674"/>
          </a:xfrm>
          <a:solidFill>
            <a:schemeClr val="bg2"/>
          </a:solidFill>
        </p:grpSpPr>
        <p:sp>
          <p:nvSpPr>
            <p:cNvPr id="838" name="Google Shape;838;p44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9B525B-7373-424F-A19E-47A2243034E7}"/>
              </a:ext>
            </a:extLst>
          </p:cNvPr>
          <p:cNvSpPr txBox="1"/>
          <p:nvPr/>
        </p:nvSpPr>
        <p:spPr>
          <a:xfrm>
            <a:off x="941937" y="4227226"/>
            <a:ext cx="2596340" cy="523220"/>
          </a:xfrm>
          <a:prstGeom prst="rect">
            <a:avLst/>
          </a:prstGeom>
          <a:noFill/>
          <a:ln w="28575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r>
              <a:rPr lang="en" dirty="0"/>
              <a:t>Pressupost destinat: XXXX€</a:t>
            </a:r>
          </a:p>
          <a:p>
            <a:r>
              <a:rPr lang="en" dirty="0"/>
              <a:t>Pressupost executat: XXX€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17B147-5E08-4E9B-AE47-FF3878FCD194}"/>
              </a:ext>
            </a:extLst>
          </p:cNvPr>
          <p:cNvSpPr txBox="1"/>
          <p:nvPr/>
        </p:nvSpPr>
        <p:spPr>
          <a:xfrm>
            <a:off x="5073309" y="4227226"/>
            <a:ext cx="2596340" cy="523220"/>
          </a:xfrm>
          <a:prstGeom prst="rect">
            <a:avLst/>
          </a:prstGeom>
          <a:noFill/>
          <a:ln w="28575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r>
              <a:rPr lang="en" dirty="0"/>
              <a:t>Pressupost destinat: XXXX€</a:t>
            </a:r>
          </a:p>
          <a:p>
            <a:r>
              <a:rPr lang="en" dirty="0"/>
              <a:t>Pressupost executat: XXX€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880F43-CBA0-4741-BA33-C925627998A1}"/>
              </a:ext>
            </a:extLst>
          </p:cNvPr>
          <p:cNvSpPr txBox="1"/>
          <p:nvPr/>
        </p:nvSpPr>
        <p:spPr>
          <a:xfrm>
            <a:off x="1547732" y="2150763"/>
            <a:ext cx="17441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solidFill>
                  <a:schemeClr val="bg1"/>
                </a:solidFill>
              </a:rPr>
              <a:t>254.800 seguidors</a:t>
            </a:r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DB281F-385E-40FC-8B53-EB051022D91D}"/>
              </a:ext>
            </a:extLst>
          </p:cNvPr>
          <p:cNvSpPr txBox="1"/>
          <p:nvPr/>
        </p:nvSpPr>
        <p:spPr>
          <a:xfrm>
            <a:off x="5682776" y="2172987"/>
            <a:ext cx="28985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100" dirty="0">
                <a:solidFill>
                  <a:schemeClr val="bg1"/>
                </a:solidFill>
              </a:rPr>
              <a:t>Indica la quantitat de  seguidors que tens</a:t>
            </a:r>
            <a:endParaRPr lang="ca-ES" sz="1100" dirty="0">
              <a:solidFill>
                <a:schemeClr val="bg1"/>
              </a:solidFill>
            </a:endParaRPr>
          </a:p>
        </p:txBody>
      </p:sp>
      <p:sp>
        <p:nvSpPr>
          <p:cNvPr id="34" name="Google Shape;823;p44">
            <a:extLst>
              <a:ext uri="{FF2B5EF4-FFF2-40B4-BE49-F238E27FC236}">
                <a16:creationId xmlns:a16="http://schemas.microsoft.com/office/drawing/2014/main" id="{115A656B-EEB6-4F09-BD13-39473025F8A8}"/>
              </a:ext>
            </a:extLst>
          </p:cNvPr>
          <p:cNvSpPr txBox="1">
            <a:spLocks/>
          </p:cNvSpPr>
          <p:nvPr/>
        </p:nvSpPr>
        <p:spPr>
          <a:xfrm>
            <a:off x="5022909" y="2762750"/>
            <a:ext cx="3594552" cy="103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685800" eaLnBrk="1" latinLnBrk="0" hangingPunct="1">
              <a:buSzPts val="1000"/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bel"/>
                <a:cs typeface="Arial" panose="020B0604020202020204" pitchFamily="34" charset="0"/>
                <a:sym typeface="Abel"/>
              </a:defRPr>
            </a:lvl1pPr>
            <a:lvl2pPr marL="5143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ctr" defTabSz="685800" eaLnBrk="1" latinLnBrk="0" hangingPunct="1"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Descriu</a:t>
            </a:r>
            <a:r>
              <a:rPr lang="es-ES" dirty="0"/>
              <a:t> </a:t>
            </a:r>
            <a:r>
              <a:rPr lang="es-ES" dirty="0" err="1"/>
              <a:t>l’estratègia</a:t>
            </a:r>
            <a:r>
              <a:rPr lang="es-ES" dirty="0"/>
              <a:t> que vas seguir en </a:t>
            </a:r>
            <a:r>
              <a:rPr lang="es-ES" dirty="0" err="1"/>
              <a:t>aquesta</a:t>
            </a:r>
            <a:r>
              <a:rPr lang="es-ES" dirty="0"/>
              <a:t> XXSS: </a:t>
            </a:r>
            <a:r>
              <a:rPr lang="es-ES" dirty="0" err="1"/>
              <a:t>tó</a:t>
            </a:r>
            <a:r>
              <a:rPr lang="es-ES" dirty="0"/>
              <a:t>, estil </a:t>
            </a:r>
            <a:r>
              <a:rPr lang="es-ES" dirty="0" err="1"/>
              <a:t>creatiu</a:t>
            </a:r>
            <a:r>
              <a:rPr lang="es-ES" dirty="0"/>
              <a:t>, etc.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Indica el </a:t>
            </a:r>
            <a:r>
              <a:rPr lang="es-ES" dirty="0">
                <a:highlight>
                  <a:srgbClr val="ECD75A"/>
                </a:highlight>
              </a:rPr>
              <a:t>#hashtag  </a:t>
            </a:r>
            <a:r>
              <a:rPr lang="es-ES" dirty="0" err="1"/>
              <a:t>creat</a:t>
            </a:r>
            <a:r>
              <a:rPr lang="es-ES" dirty="0"/>
              <a:t> per la </a:t>
            </a:r>
            <a:r>
              <a:rPr lang="es-ES" dirty="0" err="1"/>
              <a:t>campanya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E0485-117D-4152-B6A6-5EB5F5E8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FF7C80"/>
                </a:solidFill>
                <a:latin typeface="Arial Black" panose="020B0A04020102020204" pitchFamily="34" charset="0"/>
              </a:rPr>
              <a:t>Calendari de publicacions</a:t>
            </a:r>
          </a:p>
        </p:txBody>
      </p:sp>
      <p:graphicFrame>
        <p:nvGraphicFramePr>
          <p:cNvPr id="81" name="Google Shape;1177;p50">
            <a:extLst>
              <a:ext uri="{FF2B5EF4-FFF2-40B4-BE49-F238E27FC236}">
                <a16:creationId xmlns:a16="http://schemas.microsoft.com/office/drawing/2014/main" id="{5AE46034-36C1-45D0-AD9F-69F0E3D11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558955"/>
              </p:ext>
            </p:extLst>
          </p:nvPr>
        </p:nvGraphicFramePr>
        <p:xfrm>
          <a:off x="650266" y="1419162"/>
          <a:ext cx="7865084" cy="2971650"/>
        </p:xfrm>
        <a:graphic>
          <a:graphicData uri="http://schemas.openxmlformats.org/drawingml/2006/table">
            <a:tbl>
              <a:tblPr>
                <a:noFill/>
                <a:tableStyleId>{200A9FEC-4F71-4757-AA18-EAED4BBDDCB3}</a:tableStyleId>
              </a:tblPr>
              <a:tblGrid>
                <a:gridCol w="305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3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Indica la temàtica </a:t>
                      </a:r>
                      <a:r>
                        <a:rPr lang="ca-ES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</a:t>
                      </a:r>
                      <a:r>
                        <a:rPr lang="en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el canal de la publicació</a:t>
                      </a:r>
                      <a:endParaRPr dirty="0">
                        <a:solidFill>
                          <a:schemeClr val="tx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74300" marR="18287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27</a:t>
                      </a:r>
                      <a:b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</a:b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28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29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30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01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02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03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Indica la </a:t>
                      </a:r>
                      <a:r>
                        <a:rPr lang="ca-ES" noProof="0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temàtica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i el canal de la </a:t>
                      </a:r>
                      <a:r>
                        <a:rPr lang="ca-ES" noProof="0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publicació</a:t>
                      </a:r>
                    </a:p>
                  </a:txBody>
                  <a:tcPr marL="274300" marR="18287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04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05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06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07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08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09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10</a:t>
                      </a:r>
                      <a:endParaRPr dirty="0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noProof="0" dirty="0">
                          <a:solidFill>
                            <a:schemeClr val="tx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Indica la temàtica i el canal de la publicació</a:t>
                      </a:r>
                    </a:p>
                  </a:txBody>
                  <a:tcPr marL="274300" marR="18287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11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12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13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14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15</a:t>
                      </a:r>
                      <a:endParaRPr dirty="0">
                        <a:solidFill>
                          <a:schemeClr val="dk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16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17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3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noProof="0" dirty="0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Indica la temàtica i el canal de la publicació</a:t>
                      </a:r>
                    </a:p>
                  </a:txBody>
                  <a:tcPr marL="274300" marR="18287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97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19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20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21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97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22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97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23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24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noProof="0" dirty="0">
                          <a:solidFill>
                            <a:schemeClr val="bg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Indica la temàtica i el canal de la publicació</a:t>
                      </a:r>
                    </a:p>
                  </a:txBody>
                  <a:tcPr marL="274300" marR="18287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26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27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28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29</a:t>
                      </a:r>
                      <a:endParaRPr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30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31</a:t>
                      </a:r>
                      <a:endParaRPr dirty="0">
                        <a:solidFill>
                          <a:schemeClr val="tx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3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89C7029-0289-420C-8AAE-49C9FECD99A7}"/>
              </a:ext>
            </a:extLst>
          </p:cNvPr>
          <p:cNvSpPr/>
          <p:nvPr/>
        </p:nvSpPr>
        <p:spPr>
          <a:xfrm>
            <a:off x="0" y="0"/>
            <a:ext cx="17296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14" name="Google Shape;1214;p53"/>
          <p:cNvGrpSpPr/>
          <p:nvPr/>
        </p:nvGrpSpPr>
        <p:grpSpPr>
          <a:xfrm>
            <a:off x="273886" y="216279"/>
            <a:ext cx="1291185" cy="1039323"/>
            <a:chOff x="4684027" y="1136100"/>
            <a:chExt cx="782351" cy="575700"/>
          </a:xfrm>
        </p:grpSpPr>
        <p:sp>
          <p:nvSpPr>
            <p:cNvPr id="1215" name="Google Shape;1215;p53"/>
            <p:cNvSpPr/>
            <p:nvPr/>
          </p:nvSpPr>
          <p:spPr>
            <a:xfrm>
              <a:off x="4831579" y="1136100"/>
              <a:ext cx="634800" cy="575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 rot="-5400000">
              <a:off x="4669027" y="1328700"/>
              <a:ext cx="220500" cy="190500"/>
            </a:xfrm>
            <a:prstGeom prst="triangle">
              <a:avLst>
                <a:gd name="adj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53"/>
          <p:cNvSpPr txBox="1">
            <a:spLocks noGrp="1"/>
          </p:cNvSpPr>
          <p:nvPr>
            <p:ph type="title"/>
          </p:nvPr>
        </p:nvSpPr>
        <p:spPr>
          <a:xfrm>
            <a:off x="-46165" y="1278022"/>
            <a:ext cx="1655820" cy="8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Arial Black" panose="020B0A04020102020204" pitchFamily="34" charset="0"/>
              </a:rPr>
              <a:t>RESUM DE RESULTATS</a:t>
            </a:r>
            <a:endParaRPr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18" name="Google Shape;1218;p53"/>
          <p:cNvSpPr txBox="1">
            <a:spLocks noGrp="1"/>
          </p:cNvSpPr>
          <p:nvPr>
            <p:ph type="subTitle" idx="1"/>
          </p:nvPr>
        </p:nvSpPr>
        <p:spPr>
          <a:xfrm>
            <a:off x="97141" y="2069371"/>
            <a:ext cx="1464647" cy="543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</a:rPr>
              <a:t>Avaluació global dels resultats de la campanya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19" name="Google Shape;1219;p53"/>
          <p:cNvSpPr txBox="1">
            <a:spLocks noGrp="1"/>
          </p:cNvSpPr>
          <p:nvPr>
            <p:ph type="title" idx="2"/>
          </p:nvPr>
        </p:nvSpPr>
        <p:spPr>
          <a:xfrm>
            <a:off x="242338" y="0"/>
            <a:ext cx="1597800" cy="16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  <a:latin typeface="Arial Black" panose="020B0A04020102020204" pitchFamily="34" charset="0"/>
              </a:rPr>
              <a:t>KPI</a:t>
            </a:r>
            <a:endParaRPr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Google Shape;1226;p54">
            <a:extLst>
              <a:ext uri="{FF2B5EF4-FFF2-40B4-BE49-F238E27FC236}">
                <a16:creationId xmlns:a16="http://schemas.microsoft.com/office/drawing/2014/main" id="{F85F2828-AEB0-4DC7-80D0-84F978E2B57E}"/>
              </a:ext>
            </a:extLst>
          </p:cNvPr>
          <p:cNvSpPr txBox="1"/>
          <p:nvPr/>
        </p:nvSpPr>
        <p:spPr>
          <a:xfrm>
            <a:off x="5684408" y="472677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>
                <a:solidFill>
                  <a:schemeClr val="tx1"/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TOTAL PUBLICACIONS</a:t>
            </a:r>
          </a:p>
        </p:txBody>
      </p:sp>
      <p:sp>
        <p:nvSpPr>
          <p:cNvPr id="15" name="Google Shape;1227;p54">
            <a:extLst>
              <a:ext uri="{FF2B5EF4-FFF2-40B4-BE49-F238E27FC236}">
                <a16:creationId xmlns:a16="http://schemas.microsoft.com/office/drawing/2014/main" id="{0BDD3153-1834-459A-8C31-B6302DFF2545}"/>
              </a:ext>
            </a:extLst>
          </p:cNvPr>
          <p:cNvSpPr txBox="1"/>
          <p:nvPr/>
        </p:nvSpPr>
        <p:spPr>
          <a:xfrm>
            <a:off x="5684408" y="628702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7C80"/>
                </a:solidFill>
                <a:latin typeface="Arial Black" panose="020B0A04020102020204" pitchFamily="34" charset="0"/>
                <a:ea typeface="Abel"/>
                <a:cs typeface="Abel"/>
                <a:sym typeface="Abel"/>
              </a:rPr>
              <a:t>39</a:t>
            </a:r>
            <a:endParaRPr sz="1300" dirty="0">
              <a:solidFill>
                <a:srgbClr val="FF7C80"/>
              </a:solidFill>
              <a:latin typeface="Arial Black" panose="020B0A04020102020204" pitchFamily="34" charset="0"/>
              <a:ea typeface="Abel"/>
              <a:cs typeface="Abel"/>
              <a:sym typeface="Abel"/>
            </a:endParaRPr>
          </a:p>
        </p:txBody>
      </p:sp>
      <p:sp>
        <p:nvSpPr>
          <p:cNvPr id="16" name="Google Shape;1228;p54">
            <a:extLst>
              <a:ext uri="{FF2B5EF4-FFF2-40B4-BE49-F238E27FC236}">
                <a16:creationId xmlns:a16="http://schemas.microsoft.com/office/drawing/2014/main" id="{6A8381DA-03BB-43A7-9663-2AFF47E719D8}"/>
              </a:ext>
            </a:extLst>
          </p:cNvPr>
          <p:cNvSpPr txBox="1"/>
          <p:nvPr/>
        </p:nvSpPr>
        <p:spPr>
          <a:xfrm>
            <a:off x="5684408" y="888131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Arial" panose="020B0604020202020204" pitchFamily="34" charset="0"/>
                <a:ea typeface="Abel"/>
                <a:cs typeface="Arial" panose="020B0604020202020204" pitchFamily="34" charset="0"/>
                <a:sym typeface="Abel"/>
              </a:rPr>
              <a:t>12 Posts IG + 25 Stories + 2 vídeos YT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ea typeface="Abel"/>
              <a:cs typeface="Arial" panose="020B0604020202020204" pitchFamily="34" charset="0"/>
              <a:sym typeface="Abel"/>
            </a:endParaRPr>
          </a:p>
        </p:txBody>
      </p:sp>
      <p:sp>
        <p:nvSpPr>
          <p:cNvPr id="18" name="Google Shape;1234;p54">
            <a:extLst>
              <a:ext uri="{FF2B5EF4-FFF2-40B4-BE49-F238E27FC236}">
                <a16:creationId xmlns:a16="http://schemas.microsoft.com/office/drawing/2014/main" id="{778CAF68-D294-4534-86B6-908CD5770C04}"/>
              </a:ext>
            </a:extLst>
          </p:cNvPr>
          <p:cNvSpPr txBox="1"/>
          <p:nvPr/>
        </p:nvSpPr>
        <p:spPr>
          <a:xfrm>
            <a:off x="6945058" y="2828401"/>
            <a:ext cx="200008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>
                <a:solidFill>
                  <a:schemeClr val="tx1"/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MITJANA LIKES PER POST</a:t>
            </a:r>
          </a:p>
        </p:txBody>
      </p:sp>
      <p:sp>
        <p:nvSpPr>
          <p:cNvPr id="19" name="Google Shape;1235;p54">
            <a:extLst>
              <a:ext uri="{FF2B5EF4-FFF2-40B4-BE49-F238E27FC236}">
                <a16:creationId xmlns:a16="http://schemas.microsoft.com/office/drawing/2014/main" id="{4041355E-E6CD-4FF2-A742-FD1247DCDF52}"/>
              </a:ext>
            </a:extLst>
          </p:cNvPr>
          <p:cNvSpPr txBox="1"/>
          <p:nvPr/>
        </p:nvSpPr>
        <p:spPr>
          <a:xfrm>
            <a:off x="5684408" y="2591674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7C80"/>
                </a:solidFill>
                <a:latin typeface="Arial Black" panose="020B0A04020102020204" pitchFamily="34" charset="0"/>
                <a:ea typeface="Abel"/>
                <a:cs typeface="Abel"/>
                <a:sym typeface="Abel"/>
              </a:rPr>
              <a:t>445</a:t>
            </a:r>
            <a:endParaRPr sz="1300" dirty="0">
              <a:solidFill>
                <a:srgbClr val="FF7C80"/>
              </a:solidFill>
              <a:latin typeface="Arial Black" panose="020B0A04020102020204" pitchFamily="34" charset="0"/>
              <a:ea typeface="Abel"/>
              <a:cs typeface="Abel"/>
              <a:sym typeface="Abel"/>
            </a:endParaRPr>
          </a:p>
        </p:txBody>
      </p:sp>
      <p:sp>
        <p:nvSpPr>
          <p:cNvPr id="22" name="Google Shape;1226;p54">
            <a:extLst>
              <a:ext uri="{FF2B5EF4-FFF2-40B4-BE49-F238E27FC236}">
                <a16:creationId xmlns:a16="http://schemas.microsoft.com/office/drawing/2014/main" id="{78053204-C9A7-4816-B113-3F977A986992}"/>
              </a:ext>
            </a:extLst>
          </p:cNvPr>
          <p:cNvSpPr txBox="1"/>
          <p:nvPr/>
        </p:nvSpPr>
        <p:spPr>
          <a:xfrm>
            <a:off x="6921200" y="1871408"/>
            <a:ext cx="1887108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>
                <a:solidFill>
                  <a:schemeClr val="tx1"/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ABAST TOTAL </a:t>
            </a:r>
            <a:r>
              <a:rPr lang="ca-ES" sz="13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(REACH)</a:t>
            </a:r>
          </a:p>
        </p:txBody>
      </p:sp>
      <p:sp>
        <p:nvSpPr>
          <p:cNvPr id="23" name="Google Shape;1227;p54">
            <a:extLst>
              <a:ext uri="{FF2B5EF4-FFF2-40B4-BE49-F238E27FC236}">
                <a16:creationId xmlns:a16="http://schemas.microsoft.com/office/drawing/2014/main" id="{DD11A70D-C5DC-4AAA-A7C1-72AE9FA5C9AC}"/>
              </a:ext>
            </a:extLst>
          </p:cNvPr>
          <p:cNvSpPr txBox="1"/>
          <p:nvPr/>
        </p:nvSpPr>
        <p:spPr>
          <a:xfrm>
            <a:off x="5696117" y="1617280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7C80"/>
                </a:solidFill>
                <a:latin typeface="Arial Black" panose="020B0A04020102020204" pitchFamily="34" charset="0"/>
                <a:ea typeface="Abel"/>
                <a:cs typeface="Abel"/>
                <a:sym typeface="Abel"/>
              </a:rPr>
              <a:t>60.487</a:t>
            </a:r>
            <a:endParaRPr sz="1300" dirty="0">
              <a:solidFill>
                <a:srgbClr val="FF7C80"/>
              </a:solidFill>
              <a:latin typeface="Arial Black" panose="020B0A04020102020204" pitchFamily="34" charset="0"/>
              <a:ea typeface="Abel"/>
              <a:cs typeface="Abel"/>
              <a:sym typeface="Abel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087EB36-385D-485F-964D-2BA90A81BA97}"/>
              </a:ext>
            </a:extLst>
          </p:cNvPr>
          <p:cNvCxnSpPr/>
          <p:nvPr/>
        </p:nvCxnSpPr>
        <p:spPr>
          <a:xfrm>
            <a:off x="5716800" y="1272525"/>
            <a:ext cx="2996708" cy="0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234;p54">
            <a:extLst>
              <a:ext uri="{FF2B5EF4-FFF2-40B4-BE49-F238E27FC236}">
                <a16:creationId xmlns:a16="http://schemas.microsoft.com/office/drawing/2014/main" id="{C29187A0-DA8A-42E6-81FA-D958C8F8B733}"/>
              </a:ext>
            </a:extLst>
          </p:cNvPr>
          <p:cNvSpPr txBox="1"/>
          <p:nvPr/>
        </p:nvSpPr>
        <p:spPr>
          <a:xfrm>
            <a:off x="6997106" y="3862731"/>
            <a:ext cx="1823992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>
                <a:solidFill>
                  <a:schemeClr val="tx1"/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IMPRESSIONS TOTALS</a:t>
            </a:r>
          </a:p>
        </p:txBody>
      </p:sp>
      <p:sp>
        <p:nvSpPr>
          <p:cNvPr id="28" name="Google Shape;1235;p54">
            <a:extLst>
              <a:ext uri="{FF2B5EF4-FFF2-40B4-BE49-F238E27FC236}">
                <a16:creationId xmlns:a16="http://schemas.microsoft.com/office/drawing/2014/main" id="{FD876D11-F806-4EAF-A137-320E60C61B26}"/>
              </a:ext>
            </a:extLst>
          </p:cNvPr>
          <p:cNvSpPr txBox="1"/>
          <p:nvPr/>
        </p:nvSpPr>
        <p:spPr>
          <a:xfrm>
            <a:off x="5692808" y="3636874"/>
            <a:ext cx="109531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7C80"/>
                </a:solidFill>
                <a:latin typeface="Arial Black" panose="020B0A04020102020204" pitchFamily="34" charset="0"/>
                <a:ea typeface="Abel"/>
                <a:cs typeface="Abel"/>
                <a:sym typeface="Abel"/>
              </a:rPr>
              <a:t>78.532</a:t>
            </a:r>
            <a:endParaRPr sz="1300" dirty="0">
              <a:solidFill>
                <a:srgbClr val="FF7C80"/>
              </a:solidFill>
              <a:latin typeface="Arial Black" panose="020B0A04020102020204" pitchFamily="34" charset="0"/>
              <a:ea typeface="Abel"/>
              <a:cs typeface="Abel"/>
              <a:sym typeface="Abel"/>
            </a:endParaRPr>
          </a:p>
        </p:txBody>
      </p:sp>
      <p:sp>
        <p:nvSpPr>
          <p:cNvPr id="30" name="Google Shape;1234;p54">
            <a:extLst>
              <a:ext uri="{FF2B5EF4-FFF2-40B4-BE49-F238E27FC236}">
                <a16:creationId xmlns:a16="http://schemas.microsoft.com/office/drawing/2014/main" id="{967636C0-904E-4B32-A956-5FB1116706AA}"/>
              </a:ext>
            </a:extLst>
          </p:cNvPr>
          <p:cNvSpPr txBox="1"/>
          <p:nvPr/>
        </p:nvSpPr>
        <p:spPr>
          <a:xfrm>
            <a:off x="7033106" y="4715955"/>
            <a:ext cx="1615192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>
                <a:solidFill>
                  <a:schemeClr val="tx1"/>
                </a:solidFill>
                <a:latin typeface="Arial Black" panose="020B0A04020102020204" pitchFamily="34" charset="0"/>
                <a:ea typeface="Staatliches"/>
                <a:cs typeface="Staatliches"/>
                <a:sym typeface="Staatliches"/>
              </a:rPr>
              <a:t>CLICKS AL WEB TOTALS</a:t>
            </a:r>
          </a:p>
        </p:txBody>
      </p:sp>
      <p:sp>
        <p:nvSpPr>
          <p:cNvPr id="31" name="Google Shape;1235;p54">
            <a:extLst>
              <a:ext uri="{FF2B5EF4-FFF2-40B4-BE49-F238E27FC236}">
                <a16:creationId xmlns:a16="http://schemas.microsoft.com/office/drawing/2014/main" id="{3341B0B2-3C8A-47B8-8006-DE73C6775E45}"/>
              </a:ext>
            </a:extLst>
          </p:cNvPr>
          <p:cNvSpPr txBox="1"/>
          <p:nvPr/>
        </p:nvSpPr>
        <p:spPr>
          <a:xfrm>
            <a:off x="5692808" y="4528747"/>
            <a:ext cx="3115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7C80"/>
                </a:solidFill>
                <a:latin typeface="Arial Black" panose="020B0A04020102020204" pitchFamily="34" charset="0"/>
                <a:ea typeface="Abel"/>
                <a:cs typeface="Abel"/>
                <a:sym typeface="Abel"/>
              </a:rPr>
              <a:t>611</a:t>
            </a:r>
            <a:endParaRPr sz="1300" dirty="0">
              <a:solidFill>
                <a:srgbClr val="FF7C80"/>
              </a:solidFill>
              <a:latin typeface="Arial Black" panose="020B0A04020102020204" pitchFamily="34" charset="0"/>
              <a:ea typeface="Abel"/>
              <a:cs typeface="Abel"/>
              <a:sym typeface="Abel"/>
            </a:endParaRPr>
          </a:p>
        </p:txBody>
      </p:sp>
      <p:grpSp>
        <p:nvGrpSpPr>
          <p:cNvPr id="39" name="Google Shape;9288;p67">
            <a:extLst>
              <a:ext uri="{FF2B5EF4-FFF2-40B4-BE49-F238E27FC236}">
                <a16:creationId xmlns:a16="http://schemas.microsoft.com/office/drawing/2014/main" id="{FF2EBB6A-9061-43CD-9A18-2D235947F5E1}"/>
              </a:ext>
            </a:extLst>
          </p:cNvPr>
          <p:cNvGrpSpPr/>
          <p:nvPr/>
        </p:nvGrpSpPr>
        <p:grpSpPr>
          <a:xfrm flipH="1">
            <a:off x="4032638" y="1666200"/>
            <a:ext cx="2690718" cy="3198682"/>
            <a:chOff x="7287122" y="1341025"/>
            <a:chExt cx="1005303" cy="796295"/>
          </a:xfrm>
        </p:grpSpPr>
        <p:grpSp>
          <p:nvGrpSpPr>
            <p:cNvPr id="57" name="Google Shape;9291;p67">
              <a:extLst>
                <a:ext uri="{FF2B5EF4-FFF2-40B4-BE49-F238E27FC236}">
                  <a16:creationId xmlns:a16="http://schemas.microsoft.com/office/drawing/2014/main" id="{7F99A760-D842-4F73-B98C-B44C3A3FC3C4}"/>
                </a:ext>
              </a:extLst>
            </p:cNvPr>
            <p:cNvGrpSpPr/>
            <p:nvPr/>
          </p:nvGrpSpPr>
          <p:grpSpPr>
            <a:xfrm>
              <a:off x="7287122" y="2063892"/>
              <a:ext cx="793711" cy="73428"/>
              <a:chOff x="7287122" y="2063892"/>
              <a:chExt cx="793711" cy="73428"/>
            </a:xfrm>
          </p:grpSpPr>
          <p:sp>
            <p:nvSpPr>
              <p:cNvPr id="58" name="Google Shape;9292;p67">
                <a:extLst>
                  <a:ext uri="{FF2B5EF4-FFF2-40B4-BE49-F238E27FC236}">
                    <a16:creationId xmlns:a16="http://schemas.microsoft.com/office/drawing/2014/main" id="{53110B97-6B73-486B-A21A-0B976AC1DFE9}"/>
                  </a:ext>
                </a:extLst>
              </p:cNvPr>
              <p:cNvSpPr/>
              <p:nvPr/>
            </p:nvSpPr>
            <p:spPr>
              <a:xfrm flipH="1">
                <a:off x="7287122" y="2063892"/>
                <a:ext cx="507103" cy="73428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7847" extrusionOk="0">
                    <a:moveTo>
                      <a:pt x="0" y="1"/>
                    </a:moveTo>
                    <a:lnTo>
                      <a:pt x="0" y="7847"/>
                    </a:lnTo>
                    <a:lnTo>
                      <a:pt x="35123" y="7847"/>
                    </a:lnTo>
                    <a:lnTo>
                      <a:pt x="3512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" name="Google Shape;9293;p67">
                <a:extLst>
                  <a:ext uri="{FF2B5EF4-FFF2-40B4-BE49-F238E27FC236}">
                    <a16:creationId xmlns:a16="http://schemas.microsoft.com/office/drawing/2014/main" id="{CBF909AD-427A-4B2E-B3D5-96ADCCE0B1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8475" y="2100245"/>
                <a:ext cx="262358" cy="354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53" name="Google Shape;9296;p67">
              <a:extLst>
                <a:ext uri="{FF2B5EF4-FFF2-40B4-BE49-F238E27FC236}">
                  <a16:creationId xmlns:a16="http://schemas.microsoft.com/office/drawing/2014/main" id="{8E4CE67B-ACB5-45A2-A0B8-D011F70219D4}"/>
                </a:ext>
              </a:extLst>
            </p:cNvPr>
            <p:cNvGrpSpPr/>
            <p:nvPr/>
          </p:nvGrpSpPr>
          <p:grpSpPr>
            <a:xfrm>
              <a:off x="7287122" y="1842861"/>
              <a:ext cx="1005303" cy="73419"/>
              <a:chOff x="7287122" y="1842861"/>
              <a:chExt cx="1005303" cy="73419"/>
            </a:xfrm>
          </p:grpSpPr>
          <p:sp>
            <p:nvSpPr>
              <p:cNvPr id="54" name="Google Shape;9297;p67">
                <a:extLst>
                  <a:ext uri="{FF2B5EF4-FFF2-40B4-BE49-F238E27FC236}">
                    <a16:creationId xmlns:a16="http://schemas.microsoft.com/office/drawing/2014/main" id="{7CC7D5A8-37B7-4DF8-82F5-ACC2A3CD86B7}"/>
                  </a:ext>
                </a:extLst>
              </p:cNvPr>
              <p:cNvSpPr/>
              <p:nvPr/>
            </p:nvSpPr>
            <p:spPr>
              <a:xfrm flipH="1">
                <a:off x="7287122" y="1842861"/>
                <a:ext cx="507103" cy="73419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7846" extrusionOk="0">
                    <a:moveTo>
                      <a:pt x="0" y="1"/>
                    </a:moveTo>
                    <a:lnTo>
                      <a:pt x="0" y="7845"/>
                    </a:lnTo>
                    <a:lnTo>
                      <a:pt x="35123" y="7845"/>
                    </a:lnTo>
                    <a:lnTo>
                      <a:pt x="3512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5" name="Google Shape;9298;p67">
                <a:extLst>
                  <a:ext uri="{FF2B5EF4-FFF2-40B4-BE49-F238E27FC236}">
                    <a16:creationId xmlns:a16="http://schemas.microsoft.com/office/drawing/2014/main" id="{92D86525-D253-4BAD-9FE7-E3E408B3EB5B}"/>
                  </a:ext>
                </a:extLst>
              </p:cNvPr>
              <p:cNvCxnSpPr/>
              <p:nvPr/>
            </p:nvCxnSpPr>
            <p:spPr>
              <a:xfrm rot="10800000">
                <a:off x="7818425" y="1879575"/>
                <a:ext cx="47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9" name="Google Shape;9301;p67">
              <a:extLst>
                <a:ext uri="{FF2B5EF4-FFF2-40B4-BE49-F238E27FC236}">
                  <a16:creationId xmlns:a16="http://schemas.microsoft.com/office/drawing/2014/main" id="{C883F634-DCD7-4A2F-897C-105700FE8272}"/>
                </a:ext>
              </a:extLst>
            </p:cNvPr>
            <p:cNvGrpSpPr/>
            <p:nvPr/>
          </p:nvGrpSpPr>
          <p:grpSpPr>
            <a:xfrm>
              <a:off x="7287122" y="1581977"/>
              <a:ext cx="852803" cy="73428"/>
              <a:chOff x="7287122" y="1581977"/>
              <a:chExt cx="852803" cy="73428"/>
            </a:xfrm>
          </p:grpSpPr>
          <p:sp>
            <p:nvSpPr>
              <p:cNvPr id="50" name="Google Shape;9302;p67">
                <a:extLst>
                  <a:ext uri="{FF2B5EF4-FFF2-40B4-BE49-F238E27FC236}">
                    <a16:creationId xmlns:a16="http://schemas.microsoft.com/office/drawing/2014/main" id="{F2747321-B7E8-4D0A-8832-388AF8C9FEE8}"/>
                  </a:ext>
                </a:extLst>
              </p:cNvPr>
              <p:cNvSpPr/>
              <p:nvPr/>
            </p:nvSpPr>
            <p:spPr>
              <a:xfrm flipH="1">
                <a:off x="7287122" y="1581977"/>
                <a:ext cx="507103" cy="73428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7847" extrusionOk="0">
                    <a:moveTo>
                      <a:pt x="0" y="1"/>
                    </a:moveTo>
                    <a:lnTo>
                      <a:pt x="0" y="7847"/>
                    </a:lnTo>
                    <a:lnTo>
                      <a:pt x="35123" y="7847"/>
                    </a:lnTo>
                    <a:lnTo>
                      <a:pt x="3512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" name="Google Shape;9303;p67">
                <a:extLst>
                  <a:ext uri="{FF2B5EF4-FFF2-40B4-BE49-F238E27FC236}">
                    <a16:creationId xmlns:a16="http://schemas.microsoft.com/office/drawing/2014/main" id="{AD1B7843-EFA5-4D60-8BCB-FD8359C59FE1}"/>
                  </a:ext>
                </a:extLst>
              </p:cNvPr>
              <p:cNvCxnSpPr/>
              <p:nvPr/>
            </p:nvCxnSpPr>
            <p:spPr>
              <a:xfrm rot="10800000">
                <a:off x="7818325" y="1618700"/>
                <a:ext cx="32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5" name="Google Shape;9306;p67">
              <a:extLst>
                <a:ext uri="{FF2B5EF4-FFF2-40B4-BE49-F238E27FC236}">
                  <a16:creationId xmlns:a16="http://schemas.microsoft.com/office/drawing/2014/main" id="{0CB1EDE1-FF0C-408A-8539-9FFE3F9C71C4}"/>
                </a:ext>
              </a:extLst>
            </p:cNvPr>
            <p:cNvGrpSpPr/>
            <p:nvPr/>
          </p:nvGrpSpPr>
          <p:grpSpPr>
            <a:xfrm>
              <a:off x="7287122" y="1341025"/>
              <a:ext cx="753196" cy="73419"/>
              <a:chOff x="7287122" y="1341025"/>
              <a:chExt cx="753196" cy="73419"/>
            </a:xfrm>
          </p:grpSpPr>
          <p:sp>
            <p:nvSpPr>
              <p:cNvPr id="46" name="Google Shape;9307;p67">
                <a:extLst>
                  <a:ext uri="{FF2B5EF4-FFF2-40B4-BE49-F238E27FC236}">
                    <a16:creationId xmlns:a16="http://schemas.microsoft.com/office/drawing/2014/main" id="{F1BC4934-E713-4035-B4BE-54E4B1536CA7}"/>
                  </a:ext>
                </a:extLst>
              </p:cNvPr>
              <p:cNvSpPr/>
              <p:nvPr/>
            </p:nvSpPr>
            <p:spPr>
              <a:xfrm flipH="1">
                <a:off x="7287122" y="1341025"/>
                <a:ext cx="507103" cy="73419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7846" extrusionOk="0">
                    <a:moveTo>
                      <a:pt x="0" y="1"/>
                    </a:moveTo>
                    <a:lnTo>
                      <a:pt x="0" y="7845"/>
                    </a:lnTo>
                    <a:lnTo>
                      <a:pt x="35123" y="7845"/>
                    </a:lnTo>
                    <a:lnTo>
                      <a:pt x="3512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" name="Google Shape;9308;p67">
                <a:extLst>
                  <a:ext uri="{FF2B5EF4-FFF2-40B4-BE49-F238E27FC236}">
                    <a16:creationId xmlns:a16="http://schemas.microsoft.com/office/drawing/2014/main" id="{44317DE1-6AC0-47B7-94DD-DB4819DBA9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8425" y="1377750"/>
                <a:ext cx="22189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217" name="Google Shape;845;p45">
            <a:extLst>
              <a:ext uri="{FF2B5EF4-FFF2-40B4-BE49-F238E27FC236}">
                <a16:creationId xmlns:a16="http://schemas.microsoft.com/office/drawing/2014/main" id="{1B9AF078-CB49-4A58-85B2-D70647B0699B}"/>
              </a:ext>
            </a:extLst>
          </p:cNvPr>
          <p:cNvGrpSpPr/>
          <p:nvPr/>
        </p:nvGrpSpPr>
        <p:grpSpPr>
          <a:xfrm>
            <a:off x="3084170" y="1525618"/>
            <a:ext cx="1605492" cy="3301004"/>
            <a:chOff x="1258850" y="1306275"/>
            <a:chExt cx="1605492" cy="3301004"/>
          </a:xfrm>
        </p:grpSpPr>
        <p:sp>
          <p:nvSpPr>
            <p:cNvPr id="218" name="Google Shape;846;p45">
              <a:extLst>
                <a:ext uri="{FF2B5EF4-FFF2-40B4-BE49-F238E27FC236}">
                  <a16:creationId xmlns:a16="http://schemas.microsoft.com/office/drawing/2014/main" id="{B70E504B-CAEC-4404-BFA3-EEC9CE832A57}"/>
                </a:ext>
              </a:extLst>
            </p:cNvPr>
            <p:cNvSpPr/>
            <p:nvPr/>
          </p:nvSpPr>
          <p:spPr>
            <a:xfrm>
              <a:off x="1258850" y="1306275"/>
              <a:ext cx="1605492" cy="330100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9" name="Google Shape;847;p45">
              <a:extLst>
                <a:ext uri="{FF2B5EF4-FFF2-40B4-BE49-F238E27FC236}">
                  <a16:creationId xmlns:a16="http://schemas.microsoft.com/office/drawing/2014/main" id="{103B1188-4DAA-4EF8-BBEF-EAF20C73BA31}"/>
                </a:ext>
              </a:extLst>
            </p:cNvPr>
            <p:cNvGrpSpPr/>
            <p:nvPr/>
          </p:nvGrpSpPr>
          <p:grpSpPr>
            <a:xfrm>
              <a:off x="1312596" y="1575948"/>
              <a:ext cx="1499278" cy="2753185"/>
              <a:chOff x="839571" y="1575948"/>
              <a:chExt cx="1499278" cy="2753185"/>
            </a:xfrm>
          </p:grpSpPr>
          <p:sp>
            <p:nvSpPr>
              <p:cNvPr id="220" name="Google Shape;848;p45">
                <a:extLst>
                  <a:ext uri="{FF2B5EF4-FFF2-40B4-BE49-F238E27FC236}">
                    <a16:creationId xmlns:a16="http://schemas.microsoft.com/office/drawing/2014/main" id="{11D51C9D-1B3E-4CE3-80C5-7E541CBB5FD6}"/>
                  </a:ext>
                </a:extLst>
              </p:cNvPr>
              <p:cNvSpPr/>
              <p:nvPr/>
            </p:nvSpPr>
            <p:spPr>
              <a:xfrm>
                <a:off x="839571" y="1575948"/>
                <a:ext cx="1497053" cy="2544587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93652" extrusionOk="0">
                    <a:moveTo>
                      <a:pt x="1" y="0"/>
                    </a:moveTo>
                    <a:lnTo>
                      <a:pt x="1" y="193651"/>
                    </a:lnTo>
                    <a:lnTo>
                      <a:pt x="113931" y="193651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49;p45">
                <a:extLst>
                  <a:ext uri="{FF2B5EF4-FFF2-40B4-BE49-F238E27FC236}">
                    <a16:creationId xmlns:a16="http://schemas.microsoft.com/office/drawing/2014/main" id="{480815F4-E7AC-4A7E-8AA3-044620008B1B}"/>
                  </a:ext>
                </a:extLst>
              </p:cNvPr>
              <p:cNvSpPr/>
              <p:nvPr/>
            </p:nvSpPr>
            <p:spPr>
              <a:xfrm>
                <a:off x="841796" y="4120522"/>
                <a:ext cx="1497053" cy="208611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5876" extrusionOk="0">
                    <a:moveTo>
                      <a:pt x="1" y="0"/>
                    </a:moveTo>
                    <a:lnTo>
                      <a:pt x="1" y="15876"/>
                    </a:lnTo>
                    <a:lnTo>
                      <a:pt x="113931" y="15876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50;p45">
                <a:extLst>
                  <a:ext uri="{FF2B5EF4-FFF2-40B4-BE49-F238E27FC236}">
                    <a16:creationId xmlns:a16="http://schemas.microsoft.com/office/drawing/2014/main" id="{56D3BA70-F97D-4CD6-A02A-421C92321598}"/>
                  </a:ext>
                </a:extLst>
              </p:cNvPr>
              <p:cNvSpPr/>
              <p:nvPr/>
            </p:nvSpPr>
            <p:spPr>
              <a:xfrm>
                <a:off x="947626" y="4174541"/>
                <a:ext cx="78564" cy="78577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980" extrusionOk="0">
                    <a:moveTo>
                      <a:pt x="2988" y="1"/>
                    </a:moveTo>
                    <a:lnTo>
                      <a:pt x="0" y="2342"/>
                    </a:lnTo>
                    <a:lnTo>
                      <a:pt x="0" y="5980"/>
                    </a:lnTo>
                    <a:lnTo>
                      <a:pt x="2065" y="5980"/>
                    </a:lnTo>
                    <a:lnTo>
                      <a:pt x="2065" y="3636"/>
                    </a:lnTo>
                    <a:lnTo>
                      <a:pt x="3911" y="3636"/>
                    </a:lnTo>
                    <a:lnTo>
                      <a:pt x="3911" y="5980"/>
                    </a:lnTo>
                    <a:lnTo>
                      <a:pt x="5978" y="5980"/>
                    </a:lnTo>
                    <a:lnTo>
                      <a:pt x="5978" y="2342"/>
                    </a:lnTo>
                    <a:lnTo>
                      <a:pt x="298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51;p45">
                <a:extLst>
                  <a:ext uri="{FF2B5EF4-FFF2-40B4-BE49-F238E27FC236}">
                    <a16:creationId xmlns:a16="http://schemas.microsoft.com/office/drawing/2014/main" id="{A0C68ECB-EBEC-499D-B891-56E7073826D0}"/>
                  </a:ext>
                </a:extLst>
              </p:cNvPr>
              <p:cNvSpPr/>
              <p:nvPr/>
            </p:nvSpPr>
            <p:spPr>
              <a:xfrm>
                <a:off x="1246101" y="4170112"/>
                <a:ext cx="84714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6651" extrusionOk="0">
                    <a:moveTo>
                      <a:pt x="2771" y="536"/>
                    </a:moveTo>
                    <a:cubicBezTo>
                      <a:pt x="4004" y="536"/>
                      <a:pt x="5008" y="1537"/>
                      <a:pt x="5008" y="2770"/>
                    </a:cubicBezTo>
                    <a:cubicBezTo>
                      <a:pt x="5008" y="4007"/>
                      <a:pt x="4004" y="5009"/>
                      <a:pt x="2771" y="5009"/>
                    </a:cubicBezTo>
                    <a:cubicBezTo>
                      <a:pt x="1537" y="5009"/>
                      <a:pt x="532" y="4007"/>
                      <a:pt x="532" y="2770"/>
                    </a:cubicBezTo>
                    <a:cubicBezTo>
                      <a:pt x="532" y="1537"/>
                      <a:pt x="1537" y="536"/>
                      <a:pt x="2771" y="536"/>
                    </a:cubicBezTo>
                    <a:close/>
                    <a:moveTo>
                      <a:pt x="2771" y="1"/>
                    </a:moveTo>
                    <a:cubicBezTo>
                      <a:pt x="1244" y="1"/>
                      <a:pt x="1" y="1245"/>
                      <a:pt x="1" y="2770"/>
                    </a:cubicBezTo>
                    <a:cubicBezTo>
                      <a:pt x="1" y="4300"/>
                      <a:pt x="1244" y="5544"/>
                      <a:pt x="2771" y="5544"/>
                    </a:cubicBezTo>
                    <a:cubicBezTo>
                      <a:pt x="3387" y="5544"/>
                      <a:pt x="3959" y="5339"/>
                      <a:pt x="4419" y="4995"/>
                    </a:cubicBezTo>
                    <a:lnTo>
                      <a:pt x="5963" y="6572"/>
                    </a:lnTo>
                    <a:cubicBezTo>
                      <a:pt x="6013" y="6627"/>
                      <a:pt x="6085" y="6651"/>
                      <a:pt x="6153" y="6651"/>
                    </a:cubicBezTo>
                    <a:cubicBezTo>
                      <a:pt x="6222" y="6651"/>
                      <a:pt x="6290" y="6627"/>
                      <a:pt x="6340" y="6576"/>
                    </a:cubicBezTo>
                    <a:cubicBezTo>
                      <a:pt x="6447" y="6474"/>
                      <a:pt x="6447" y="6303"/>
                      <a:pt x="6344" y="6198"/>
                    </a:cubicBezTo>
                    <a:lnTo>
                      <a:pt x="4815" y="4638"/>
                    </a:lnTo>
                    <a:cubicBezTo>
                      <a:pt x="5264" y="4144"/>
                      <a:pt x="5540" y="3490"/>
                      <a:pt x="5540" y="2770"/>
                    </a:cubicBezTo>
                    <a:cubicBezTo>
                      <a:pt x="5540" y="1245"/>
                      <a:pt x="4300" y="1"/>
                      <a:pt x="277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52;p45">
                <a:extLst>
                  <a:ext uri="{FF2B5EF4-FFF2-40B4-BE49-F238E27FC236}">
                    <a16:creationId xmlns:a16="http://schemas.microsoft.com/office/drawing/2014/main" id="{C8231B83-BFDD-4401-8D4F-677DE45BFB09}"/>
                  </a:ext>
                </a:extLst>
              </p:cNvPr>
              <p:cNvSpPr/>
              <p:nvPr/>
            </p:nvSpPr>
            <p:spPr>
              <a:xfrm>
                <a:off x="1547900" y="4173608"/>
                <a:ext cx="80404" cy="80404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6119" extrusionOk="0">
                    <a:moveTo>
                      <a:pt x="1224" y="1"/>
                    </a:moveTo>
                    <a:cubicBezTo>
                      <a:pt x="549" y="1"/>
                      <a:pt x="1" y="549"/>
                      <a:pt x="1" y="1224"/>
                    </a:cubicBezTo>
                    <a:lnTo>
                      <a:pt x="1" y="4896"/>
                    </a:lnTo>
                    <a:cubicBezTo>
                      <a:pt x="1" y="5570"/>
                      <a:pt x="549" y="6119"/>
                      <a:pt x="1224" y="6119"/>
                    </a:cubicBezTo>
                    <a:lnTo>
                      <a:pt x="4893" y="6119"/>
                    </a:lnTo>
                    <a:cubicBezTo>
                      <a:pt x="5570" y="6119"/>
                      <a:pt x="6119" y="5570"/>
                      <a:pt x="6119" y="4896"/>
                    </a:cubicBezTo>
                    <a:lnTo>
                      <a:pt x="6119" y="1224"/>
                    </a:lnTo>
                    <a:cubicBezTo>
                      <a:pt x="6119" y="549"/>
                      <a:pt x="5570" y="1"/>
                      <a:pt x="489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53;p45">
                <a:extLst>
                  <a:ext uri="{FF2B5EF4-FFF2-40B4-BE49-F238E27FC236}">
                    <a16:creationId xmlns:a16="http://schemas.microsoft.com/office/drawing/2014/main" id="{76A67AD6-9428-4A4A-BEFC-51E135DE7A8C}"/>
                  </a:ext>
                </a:extLst>
              </p:cNvPr>
              <p:cNvSpPr/>
              <p:nvPr/>
            </p:nvSpPr>
            <p:spPr>
              <a:xfrm>
                <a:off x="1563484" y="4189192"/>
                <a:ext cx="49249" cy="49249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3748" extrusionOk="0">
                    <a:moveTo>
                      <a:pt x="1414" y="0"/>
                    </a:moveTo>
                    <a:lnTo>
                      <a:pt x="1414" y="1414"/>
                    </a:lnTo>
                    <a:lnTo>
                      <a:pt x="0" y="1414"/>
                    </a:lnTo>
                    <a:lnTo>
                      <a:pt x="0" y="2334"/>
                    </a:lnTo>
                    <a:lnTo>
                      <a:pt x="1414" y="2334"/>
                    </a:lnTo>
                    <a:lnTo>
                      <a:pt x="1414" y="3747"/>
                    </a:lnTo>
                    <a:lnTo>
                      <a:pt x="2330" y="3747"/>
                    </a:lnTo>
                    <a:lnTo>
                      <a:pt x="2330" y="2334"/>
                    </a:lnTo>
                    <a:lnTo>
                      <a:pt x="3747" y="2334"/>
                    </a:lnTo>
                    <a:lnTo>
                      <a:pt x="3747" y="1414"/>
                    </a:lnTo>
                    <a:lnTo>
                      <a:pt x="2330" y="1414"/>
                    </a:lnTo>
                    <a:lnTo>
                      <a:pt x="23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54;p45">
                <a:extLst>
                  <a:ext uri="{FF2B5EF4-FFF2-40B4-BE49-F238E27FC236}">
                    <a16:creationId xmlns:a16="http://schemas.microsoft.com/office/drawing/2014/main" id="{9B6999CC-961B-4752-ABDF-4724C079D1A1}"/>
                  </a:ext>
                </a:extLst>
              </p:cNvPr>
              <p:cNvSpPr/>
              <p:nvPr/>
            </p:nvSpPr>
            <p:spPr>
              <a:xfrm>
                <a:off x="1841330" y="4173647"/>
                <a:ext cx="84398" cy="80364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116" extrusionOk="0">
                    <a:moveTo>
                      <a:pt x="1738" y="1"/>
                    </a:moveTo>
                    <a:cubicBezTo>
                      <a:pt x="1646" y="1"/>
                      <a:pt x="1550" y="4"/>
                      <a:pt x="1448" y="15"/>
                    </a:cubicBezTo>
                    <a:cubicBezTo>
                      <a:pt x="818" y="76"/>
                      <a:pt x="89" y="652"/>
                      <a:pt x="0" y="1756"/>
                    </a:cubicBezTo>
                    <a:lnTo>
                      <a:pt x="0" y="2123"/>
                    </a:lnTo>
                    <a:cubicBezTo>
                      <a:pt x="86" y="3180"/>
                      <a:pt x="883" y="4481"/>
                      <a:pt x="3213" y="6116"/>
                    </a:cubicBezTo>
                    <a:cubicBezTo>
                      <a:pt x="5544" y="4481"/>
                      <a:pt x="6341" y="3180"/>
                      <a:pt x="6422" y="2123"/>
                    </a:cubicBezTo>
                    <a:lnTo>
                      <a:pt x="6422" y="1756"/>
                    </a:lnTo>
                    <a:cubicBezTo>
                      <a:pt x="6333" y="652"/>
                      <a:pt x="5608" y="76"/>
                      <a:pt x="4978" y="15"/>
                    </a:cubicBezTo>
                    <a:cubicBezTo>
                      <a:pt x="4876" y="4"/>
                      <a:pt x="4777" y="1"/>
                      <a:pt x="4688" y="1"/>
                    </a:cubicBezTo>
                    <a:cubicBezTo>
                      <a:pt x="3962" y="1"/>
                      <a:pt x="3612" y="314"/>
                      <a:pt x="3213" y="792"/>
                    </a:cubicBezTo>
                    <a:cubicBezTo>
                      <a:pt x="2814" y="314"/>
                      <a:pt x="2464" y="1"/>
                      <a:pt x="173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55;p45">
                <a:extLst>
                  <a:ext uri="{FF2B5EF4-FFF2-40B4-BE49-F238E27FC236}">
                    <a16:creationId xmlns:a16="http://schemas.microsoft.com/office/drawing/2014/main" id="{E9B42B35-5930-4AC4-8A5B-C989776E6445}"/>
                  </a:ext>
                </a:extLst>
              </p:cNvPr>
              <p:cNvSpPr/>
              <p:nvPr/>
            </p:nvSpPr>
            <p:spPr>
              <a:xfrm>
                <a:off x="890769" y="2336754"/>
                <a:ext cx="11655" cy="4545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3459" extrusionOk="0">
                    <a:moveTo>
                      <a:pt x="587" y="1"/>
                    </a:moveTo>
                    <a:cubicBezTo>
                      <a:pt x="505" y="1"/>
                      <a:pt x="437" y="25"/>
                      <a:pt x="379" y="72"/>
                    </a:cubicBezTo>
                    <a:cubicBezTo>
                      <a:pt x="321" y="124"/>
                      <a:pt x="290" y="188"/>
                      <a:pt x="290" y="270"/>
                    </a:cubicBezTo>
                    <a:cubicBezTo>
                      <a:pt x="290" y="352"/>
                      <a:pt x="321" y="416"/>
                      <a:pt x="379" y="464"/>
                    </a:cubicBezTo>
                    <a:cubicBezTo>
                      <a:pt x="433" y="505"/>
                      <a:pt x="502" y="529"/>
                      <a:pt x="587" y="529"/>
                    </a:cubicBezTo>
                    <a:cubicBezTo>
                      <a:pt x="788" y="529"/>
                      <a:pt x="887" y="440"/>
                      <a:pt x="887" y="270"/>
                    </a:cubicBezTo>
                    <a:cubicBezTo>
                      <a:pt x="887" y="188"/>
                      <a:pt x="856" y="124"/>
                      <a:pt x="794" y="72"/>
                    </a:cubicBezTo>
                    <a:cubicBezTo>
                      <a:pt x="736" y="25"/>
                      <a:pt x="668" y="1"/>
                      <a:pt x="587" y="1"/>
                    </a:cubicBezTo>
                    <a:close/>
                    <a:moveTo>
                      <a:pt x="825" y="792"/>
                    </a:moveTo>
                    <a:cubicBezTo>
                      <a:pt x="805" y="792"/>
                      <a:pt x="723" y="795"/>
                      <a:pt x="576" y="808"/>
                    </a:cubicBezTo>
                    <a:cubicBezTo>
                      <a:pt x="430" y="819"/>
                      <a:pt x="351" y="825"/>
                      <a:pt x="345" y="828"/>
                    </a:cubicBezTo>
                    <a:cubicBezTo>
                      <a:pt x="318" y="836"/>
                      <a:pt x="304" y="846"/>
                      <a:pt x="304" y="866"/>
                    </a:cubicBezTo>
                    <a:lnTo>
                      <a:pt x="307" y="890"/>
                    </a:lnTo>
                    <a:cubicBezTo>
                      <a:pt x="341" y="1254"/>
                      <a:pt x="355" y="1537"/>
                      <a:pt x="355" y="1738"/>
                    </a:cubicBezTo>
                    <a:cubicBezTo>
                      <a:pt x="355" y="1841"/>
                      <a:pt x="358" y="1993"/>
                      <a:pt x="365" y="2198"/>
                    </a:cubicBezTo>
                    <a:cubicBezTo>
                      <a:pt x="372" y="2402"/>
                      <a:pt x="376" y="2556"/>
                      <a:pt x="376" y="2658"/>
                    </a:cubicBezTo>
                    <a:cubicBezTo>
                      <a:pt x="376" y="2801"/>
                      <a:pt x="348" y="2897"/>
                      <a:pt x="300" y="2944"/>
                    </a:cubicBezTo>
                    <a:cubicBezTo>
                      <a:pt x="260" y="2985"/>
                      <a:pt x="171" y="3015"/>
                      <a:pt x="28" y="3043"/>
                    </a:cubicBezTo>
                    <a:cubicBezTo>
                      <a:pt x="8" y="3047"/>
                      <a:pt x="0" y="3060"/>
                      <a:pt x="0" y="3087"/>
                    </a:cubicBezTo>
                    <a:cubicBezTo>
                      <a:pt x="0" y="3105"/>
                      <a:pt x="4" y="3132"/>
                      <a:pt x="8" y="3169"/>
                    </a:cubicBezTo>
                    <a:cubicBezTo>
                      <a:pt x="11" y="3205"/>
                      <a:pt x="14" y="3232"/>
                      <a:pt x="14" y="3252"/>
                    </a:cubicBezTo>
                    <a:lnTo>
                      <a:pt x="14" y="3252"/>
                    </a:lnTo>
                    <a:cubicBezTo>
                      <a:pt x="14" y="3252"/>
                      <a:pt x="14" y="3252"/>
                      <a:pt x="14" y="3252"/>
                    </a:cubicBezTo>
                    <a:cubicBezTo>
                      <a:pt x="14" y="3252"/>
                      <a:pt x="13" y="3276"/>
                      <a:pt x="8" y="3322"/>
                    </a:cubicBezTo>
                    <a:cubicBezTo>
                      <a:pt x="4" y="3363"/>
                      <a:pt x="8" y="3394"/>
                      <a:pt x="14" y="3414"/>
                    </a:cubicBezTo>
                    <a:cubicBezTo>
                      <a:pt x="18" y="3441"/>
                      <a:pt x="31" y="3459"/>
                      <a:pt x="55" y="3459"/>
                    </a:cubicBezTo>
                    <a:cubicBezTo>
                      <a:pt x="103" y="3459"/>
                      <a:pt x="181" y="3441"/>
                      <a:pt x="287" y="3411"/>
                    </a:cubicBezTo>
                    <a:cubicBezTo>
                      <a:pt x="654" y="3306"/>
                      <a:pt x="842" y="3047"/>
                      <a:pt x="842" y="2634"/>
                    </a:cubicBezTo>
                    <a:cubicBezTo>
                      <a:pt x="842" y="2529"/>
                      <a:pt x="838" y="2372"/>
                      <a:pt x="835" y="2164"/>
                    </a:cubicBezTo>
                    <a:cubicBezTo>
                      <a:pt x="835" y="1957"/>
                      <a:pt x="832" y="1800"/>
                      <a:pt x="832" y="1697"/>
                    </a:cubicBezTo>
                    <a:cubicBezTo>
                      <a:pt x="832" y="1602"/>
                      <a:pt x="835" y="1459"/>
                      <a:pt x="846" y="1271"/>
                    </a:cubicBezTo>
                    <a:cubicBezTo>
                      <a:pt x="852" y="1081"/>
                      <a:pt x="859" y="941"/>
                      <a:pt x="859" y="846"/>
                    </a:cubicBezTo>
                    <a:cubicBezTo>
                      <a:pt x="859" y="808"/>
                      <a:pt x="846" y="792"/>
                      <a:pt x="825" y="792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56;p45">
                <a:extLst>
                  <a:ext uri="{FF2B5EF4-FFF2-40B4-BE49-F238E27FC236}">
                    <a16:creationId xmlns:a16="http://schemas.microsoft.com/office/drawing/2014/main" id="{629665FF-881C-4563-9F5A-40B2BA70055F}"/>
                  </a:ext>
                </a:extLst>
              </p:cNvPr>
              <p:cNvSpPr/>
              <p:nvPr/>
            </p:nvSpPr>
            <p:spPr>
              <a:xfrm>
                <a:off x="906708" y="2333981"/>
                <a:ext cx="2543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043" extrusionOk="0">
                    <a:moveTo>
                      <a:pt x="535" y="1"/>
                    </a:moveTo>
                    <a:cubicBezTo>
                      <a:pt x="508" y="1"/>
                      <a:pt x="463" y="8"/>
                      <a:pt x="402" y="17"/>
                    </a:cubicBezTo>
                    <a:cubicBezTo>
                      <a:pt x="344" y="28"/>
                      <a:pt x="300" y="34"/>
                      <a:pt x="270" y="34"/>
                    </a:cubicBezTo>
                    <a:cubicBezTo>
                      <a:pt x="133" y="34"/>
                      <a:pt x="51" y="38"/>
                      <a:pt x="28" y="48"/>
                    </a:cubicBezTo>
                    <a:cubicBezTo>
                      <a:pt x="11" y="52"/>
                      <a:pt x="1" y="69"/>
                      <a:pt x="1" y="93"/>
                    </a:cubicBezTo>
                    <a:cubicBezTo>
                      <a:pt x="1" y="96"/>
                      <a:pt x="4" y="110"/>
                      <a:pt x="7" y="127"/>
                    </a:cubicBezTo>
                    <a:cubicBezTo>
                      <a:pt x="28" y="457"/>
                      <a:pt x="37" y="709"/>
                      <a:pt x="42" y="876"/>
                    </a:cubicBezTo>
                    <a:cubicBezTo>
                      <a:pt x="62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6" y="3039"/>
                      <a:pt x="119" y="3039"/>
                    </a:cubicBezTo>
                    <a:lnTo>
                      <a:pt x="317" y="3039"/>
                    </a:lnTo>
                    <a:cubicBezTo>
                      <a:pt x="405" y="3042"/>
                      <a:pt x="474" y="3042"/>
                      <a:pt x="515" y="3042"/>
                    </a:cubicBezTo>
                    <a:cubicBezTo>
                      <a:pt x="545" y="3042"/>
                      <a:pt x="562" y="3022"/>
                      <a:pt x="562" y="2981"/>
                    </a:cubicBezTo>
                    <a:lnTo>
                      <a:pt x="562" y="1714"/>
                    </a:lnTo>
                    <a:cubicBezTo>
                      <a:pt x="562" y="1643"/>
                      <a:pt x="630" y="1564"/>
                      <a:pt x="764" y="1482"/>
                    </a:cubicBezTo>
                    <a:cubicBezTo>
                      <a:pt x="889" y="1404"/>
                      <a:pt x="992" y="1363"/>
                      <a:pt x="1070" y="1363"/>
                    </a:cubicBezTo>
                    <a:cubicBezTo>
                      <a:pt x="1312" y="1363"/>
                      <a:pt x="1435" y="1493"/>
                      <a:pt x="1435" y="1748"/>
                    </a:cubicBezTo>
                    <a:cubicBezTo>
                      <a:pt x="1435" y="1816"/>
                      <a:pt x="1438" y="1915"/>
                      <a:pt x="1441" y="2048"/>
                    </a:cubicBezTo>
                    <a:cubicBezTo>
                      <a:pt x="1448" y="2181"/>
                      <a:pt x="1448" y="2280"/>
                      <a:pt x="1448" y="2348"/>
                    </a:cubicBezTo>
                    <a:cubicBezTo>
                      <a:pt x="1448" y="2416"/>
                      <a:pt x="1448" y="2522"/>
                      <a:pt x="1441" y="2658"/>
                    </a:cubicBezTo>
                    <a:cubicBezTo>
                      <a:pt x="1438" y="2797"/>
                      <a:pt x="1435" y="2899"/>
                      <a:pt x="1435" y="2968"/>
                    </a:cubicBezTo>
                    <a:cubicBezTo>
                      <a:pt x="1435" y="3015"/>
                      <a:pt x="1452" y="3039"/>
                      <a:pt x="1489" y="3039"/>
                    </a:cubicBezTo>
                    <a:lnTo>
                      <a:pt x="1690" y="3039"/>
                    </a:lnTo>
                    <a:cubicBezTo>
                      <a:pt x="1779" y="3042"/>
                      <a:pt x="1847" y="3042"/>
                      <a:pt x="1891" y="3042"/>
                    </a:cubicBezTo>
                    <a:cubicBezTo>
                      <a:pt x="1918" y="3042"/>
                      <a:pt x="1935" y="3015"/>
                      <a:pt x="1935" y="2965"/>
                    </a:cubicBezTo>
                    <a:cubicBezTo>
                      <a:pt x="1935" y="2876"/>
                      <a:pt x="1932" y="2740"/>
                      <a:pt x="1932" y="2559"/>
                    </a:cubicBezTo>
                    <a:cubicBezTo>
                      <a:pt x="1929" y="2379"/>
                      <a:pt x="1925" y="2242"/>
                      <a:pt x="1925" y="2150"/>
                    </a:cubicBezTo>
                    <a:cubicBezTo>
                      <a:pt x="1925" y="2106"/>
                      <a:pt x="1929" y="2038"/>
                      <a:pt x="1929" y="1946"/>
                    </a:cubicBezTo>
                    <a:cubicBezTo>
                      <a:pt x="1932" y="1854"/>
                      <a:pt x="1932" y="1786"/>
                      <a:pt x="1932" y="1742"/>
                    </a:cubicBezTo>
                    <a:cubicBezTo>
                      <a:pt x="1932" y="1489"/>
                      <a:pt x="1894" y="1305"/>
                      <a:pt x="1823" y="1187"/>
                    </a:cubicBezTo>
                    <a:cubicBezTo>
                      <a:pt x="1721" y="1030"/>
                      <a:pt x="1537" y="948"/>
                      <a:pt x="1271" y="948"/>
                    </a:cubicBezTo>
                    <a:cubicBezTo>
                      <a:pt x="1114" y="948"/>
                      <a:pt x="968" y="992"/>
                      <a:pt x="828" y="1077"/>
                    </a:cubicBezTo>
                    <a:cubicBezTo>
                      <a:pt x="712" y="1166"/>
                      <a:pt x="620" y="1240"/>
                      <a:pt x="545" y="1302"/>
                    </a:cubicBezTo>
                    <a:cubicBezTo>
                      <a:pt x="535" y="1299"/>
                      <a:pt x="528" y="1281"/>
                      <a:pt x="528" y="1251"/>
                    </a:cubicBezTo>
                    <a:cubicBezTo>
                      <a:pt x="528" y="1115"/>
                      <a:pt x="535" y="913"/>
                      <a:pt x="545" y="644"/>
                    </a:cubicBezTo>
                    <a:cubicBezTo>
                      <a:pt x="556" y="379"/>
                      <a:pt x="562" y="178"/>
                      <a:pt x="562" y="42"/>
                    </a:cubicBezTo>
                    <a:cubicBezTo>
                      <a:pt x="562" y="14"/>
                      <a:pt x="553" y="1"/>
                      <a:pt x="53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57;p45">
                <a:extLst>
                  <a:ext uri="{FF2B5EF4-FFF2-40B4-BE49-F238E27FC236}">
                    <a16:creationId xmlns:a16="http://schemas.microsoft.com/office/drawing/2014/main" id="{3F3A4377-4954-4CB6-A7F1-BAD43B77F9FF}"/>
                  </a:ext>
                </a:extLst>
              </p:cNvPr>
              <p:cNvSpPr/>
              <p:nvPr/>
            </p:nvSpPr>
            <p:spPr>
              <a:xfrm>
                <a:off x="935760" y="2346123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39"/>
                    </a:moveTo>
                    <a:cubicBezTo>
                      <a:pt x="1206" y="439"/>
                      <a:pt x="1346" y="504"/>
                      <a:pt x="1458" y="634"/>
                    </a:cubicBezTo>
                    <a:cubicBezTo>
                      <a:pt x="1564" y="756"/>
                      <a:pt x="1619" y="906"/>
                      <a:pt x="1619" y="1080"/>
                    </a:cubicBezTo>
                    <a:cubicBezTo>
                      <a:pt x="1619" y="1250"/>
                      <a:pt x="1564" y="1397"/>
                      <a:pt x="1458" y="1522"/>
                    </a:cubicBezTo>
                    <a:cubicBezTo>
                      <a:pt x="1346" y="1656"/>
                      <a:pt x="1203" y="1720"/>
                      <a:pt x="1036" y="1720"/>
                    </a:cubicBezTo>
                    <a:cubicBezTo>
                      <a:pt x="866" y="1720"/>
                      <a:pt x="726" y="1656"/>
                      <a:pt x="610" y="1522"/>
                    </a:cubicBezTo>
                    <a:cubicBezTo>
                      <a:pt x="504" y="1397"/>
                      <a:pt x="450" y="1250"/>
                      <a:pt x="450" y="1080"/>
                    </a:cubicBezTo>
                    <a:cubicBezTo>
                      <a:pt x="450" y="906"/>
                      <a:pt x="504" y="756"/>
                      <a:pt x="610" y="634"/>
                    </a:cubicBezTo>
                    <a:cubicBezTo>
                      <a:pt x="722" y="504"/>
                      <a:pt x="862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1" y="106"/>
                      <a:pt x="290" y="320"/>
                    </a:cubicBezTo>
                    <a:cubicBezTo>
                      <a:pt x="95" y="528"/>
                      <a:pt x="1" y="780"/>
                      <a:pt x="1" y="1080"/>
                    </a:cubicBezTo>
                    <a:cubicBezTo>
                      <a:pt x="1" y="1376"/>
                      <a:pt x="95" y="1632"/>
                      <a:pt x="290" y="1840"/>
                    </a:cubicBezTo>
                    <a:cubicBezTo>
                      <a:pt x="491" y="2054"/>
                      <a:pt x="740" y="2163"/>
                      <a:pt x="1036" y="2163"/>
                    </a:cubicBezTo>
                    <a:cubicBezTo>
                      <a:pt x="1329" y="2163"/>
                      <a:pt x="1578" y="2054"/>
                      <a:pt x="1776" y="1836"/>
                    </a:cubicBezTo>
                    <a:cubicBezTo>
                      <a:pt x="1969" y="1628"/>
                      <a:pt x="2068" y="1373"/>
                      <a:pt x="2068" y="1076"/>
                    </a:cubicBezTo>
                    <a:cubicBezTo>
                      <a:pt x="2068" y="780"/>
                      <a:pt x="1969" y="528"/>
                      <a:pt x="1776" y="320"/>
                    </a:cubicBezTo>
                    <a:cubicBezTo>
                      <a:pt x="1574" y="106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58;p45">
                <a:extLst>
                  <a:ext uri="{FF2B5EF4-FFF2-40B4-BE49-F238E27FC236}">
                    <a16:creationId xmlns:a16="http://schemas.microsoft.com/office/drawing/2014/main" id="{80E54FBA-EF19-4188-8F97-051C8D3E43CB}"/>
                  </a:ext>
                </a:extLst>
              </p:cNvPr>
              <p:cNvSpPr/>
              <p:nvPr/>
            </p:nvSpPr>
            <p:spPr>
              <a:xfrm>
                <a:off x="965798" y="2346425"/>
                <a:ext cx="25846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096" extrusionOk="0">
                    <a:moveTo>
                      <a:pt x="1305" y="1"/>
                    </a:moveTo>
                    <a:cubicBezTo>
                      <a:pt x="1166" y="1"/>
                      <a:pt x="1023" y="48"/>
                      <a:pt x="872" y="137"/>
                    </a:cubicBezTo>
                    <a:cubicBezTo>
                      <a:pt x="749" y="226"/>
                      <a:pt x="655" y="297"/>
                      <a:pt x="579" y="355"/>
                    </a:cubicBezTo>
                    <a:cubicBezTo>
                      <a:pt x="552" y="266"/>
                      <a:pt x="535" y="178"/>
                      <a:pt x="528" y="89"/>
                    </a:cubicBezTo>
                    <a:cubicBezTo>
                      <a:pt x="528" y="65"/>
                      <a:pt x="521" y="56"/>
                      <a:pt x="512" y="56"/>
                    </a:cubicBezTo>
                    <a:cubicBezTo>
                      <a:pt x="504" y="56"/>
                      <a:pt x="426" y="65"/>
                      <a:pt x="273" y="92"/>
                    </a:cubicBezTo>
                    <a:cubicBezTo>
                      <a:pt x="119" y="117"/>
                      <a:pt x="37" y="130"/>
                      <a:pt x="28" y="130"/>
                    </a:cubicBezTo>
                    <a:cubicBezTo>
                      <a:pt x="10" y="137"/>
                      <a:pt x="1" y="147"/>
                      <a:pt x="1" y="161"/>
                    </a:cubicBezTo>
                    <a:cubicBezTo>
                      <a:pt x="1" y="168"/>
                      <a:pt x="4" y="178"/>
                      <a:pt x="7" y="188"/>
                    </a:cubicBezTo>
                    <a:cubicBezTo>
                      <a:pt x="72" y="447"/>
                      <a:pt x="103" y="726"/>
                      <a:pt x="103" y="1029"/>
                    </a:cubicBezTo>
                    <a:cubicBezTo>
                      <a:pt x="103" y="1142"/>
                      <a:pt x="99" y="1312"/>
                      <a:pt x="95" y="1537"/>
                    </a:cubicBezTo>
                    <a:cubicBezTo>
                      <a:pt x="92" y="1762"/>
                      <a:pt x="92" y="1929"/>
                      <a:pt x="92" y="2042"/>
                    </a:cubicBezTo>
                    <a:cubicBezTo>
                      <a:pt x="92" y="2075"/>
                      <a:pt x="106" y="2092"/>
                      <a:pt x="136" y="2092"/>
                    </a:cubicBezTo>
                    <a:lnTo>
                      <a:pt x="341" y="2092"/>
                    </a:lnTo>
                    <a:cubicBezTo>
                      <a:pt x="433" y="2095"/>
                      <a:pt x="501" y="2095"/>
                      <a:pt x="545" y="2095"/>
                    </a:cubicBezTo>
                    <a:cubicBezTo>
                      <a:pt x="573" y="2095"/>
                      <a:pt x="586" y="2079"/>
                      <a:pt x="586" y="2042"/>
                    </a:cubicBezTo>
                    <a:lnTo>
                      <a:pt x="586" y="760"/>
                    </a:lnTo>
                    <a:cubicBezTo>
                      <a:pt x="586" y="696"/>
                      <a:pt x="655" y="621"/>
                      <a:pt x="787" y="535"/>
                    </a:cubicBezTo>
                    <a:cubicBezTo>
                      <a:pt x="913" y="457"/>
                      <a:pt x="1012" y="416"/>
                      <a:pt x="1084" y="416"/>
                    </a:cubicBezTo>
                    <a:cubicBezTo>
                      <a:pt x="1237" y="416"/>
                      <a:pt x="1342" y="457"/>
                      <a:pt x="1400" y="535"/>
                    </a:cubicBezTo>
                    <a:cubicBezTo>
                      <a:pt x="1448" y="603"/>
                      <a:pt x="1472" y="719"/>
                      <a:pt x="1472" y="880"/>
                    </a:cubicBezTo>
                    <a:lnTo>
                      <a:pt x="1472" y="1135"/>
                    </a:lnTo>
                    <a:cubicBezTo>
                      <a:pt x="1475" y="1251"/>
                      <a:pt x="1475" y="1333"/>
                      <a:pt x="1475" y="1391"/>
                    </a:cubicBezTo>
                    <a:cubicBezTo>
                      <a:pt x="1475" y="1462"/>
                      <a:pt x="1472" y="1568"/>
                      <a:pt x="1468" y="1711"/>
                    </a:cubicBezTo>
                    <a:cubicBezTo>
                      <a:pt x="1465" y="1854"/>
                      <a:pt x="1462" y="1960"/>
                      <a:pt x="1462" y="2031"/>
                    </a:cubicBezTo>
                    <a:cubicBezTo>
                      <a:pt x="1462" y="2072"/>
                      <a:pt x="1475" y="2092"/>
                      <a:pt x="1502" y="2092"/>
                    </a:cubicBezTo>
                    <a:lnTo>
                      <a:pt x="1710" y="2092"/>
                    </a:lnTo>
                    <a:cubicBezTo>
                      <a:pt x="1806" y="2095"/>
                      <a:pt x="1874" y="2095"/>
                      <a:pt x="1922" y="2095"/>
                    </a:cubicBezTo>
                    <a:cubicBezTo>
                      <a:pt x="1949" y="2095"/>
                      <a:pt x="1966" y="2079"/>
                      <a:pt x="1966" y="2048"/>
                    </a:cubicBezTo>
                    <a:cubicBezTo>
                      <a:pt x="1966" y="1952"/>
                      <a:pt x="1963" y="1809"/>
                      <a:pt x="1959" y="1622"/>
                    </a:cubicBezTo>
                    <a:cubicBezTo>
                      <a:pt x="1955" y="1432"/>
                      <a:pt x="1955" y="1292"/>
                      <a:pt x="1955" y="1196"/>
                    </a:cubicBezTo>
                    <a:cubicBezTo>
                      <a:pt x="1955" y="1149"/>
                      <a:pt x="1955" y="1081"/>
                      <a:pt x="1959" y="988"/>
                    </a:cubicBezTo>
                    <a:cubicBezTo>
                      <a:pt x="1963" y="900"/>
                      <a:pt x="1963" y="832"/>
                      <a:pt x="1963" y="787"/>
                    </a:cubicBezTo>
                    <a:cubicBezTo>
                      <a:pt x="1963" y="532"/>
                      <a:pt x="1925" y="348"/>
                      <a:pt x="1853" y="232"/>
                    </a:cubicBezTo>
                    <a:cubicBezTo>
                      <a:pt x="1754" y="79"/>
                      <a:pt x="1570" y="1"/>
                      <a:pt x="130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59;p45">
                <a:extLst>
                  <a:ext uri="{FF2B5EF4-FFF2-40B4-BE49-F238E27FC236}">
                    <a16:creationId xmlns:a16="http://schemas.microsoft.com/office/drawing/2014/main" id="{AD46C09F-8A40-44E6-9CE7-80B70993A3DD}"/>
                  </a:ext>
                </a:extLst>
              </p:cNvPr>
              <p:cNvSpPr/>
              <p:nvPr/>
            </p:nvSpPr>
            <p:spPr>
              <a:xfrm>
                <a:off x="1009712" y="2346202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4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82" y="280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7" y="1057"/>
                    </a:cubicBezTo>
                    <a:cubicBezTo>
                      <a:pt x="204" y="1081"/>
                      <a:pt x="317" y="1149"/>
                      <a:pt x="508" y="1251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52" y="1714"/>
                      <a:pt x="283" y="1714"/>
                    </a:cubicBezTo>
                    <a:cubicBezTo>
                      <a:pt x="283" y="1714"/>
                      <a:pt x="263" y="1714"/>
                      <a:pt x="218" y="1711"/>
                    </a:cubicBezTo>
                    <a:cubicBezTo>
                      <a:pt x="201" y="1707"/>
                      <a:pt x="186" y="1706"/>
                      <a:pt x="173" y="1706"/>
                    </a:cubicBezTo>
                    <a:cubicBezTo>
                      <a:pt x="160" y="1706"/>
                      <a:pt x="148" y="1707"/>
                      <a:pt x="140" y="1711"/>
                    </a:cubicBezTo>
                    <a:cubicBezTo>
                      <a:pt x="113" y="1714"/>
                      <a:pt x="99" y="1728"/>
                      <a:pt x="99" y="1745"/>
                    </a:cubicBezTo>
                    <a:cubicBezTo>
                      <a:pt x="99" y="1776"/>
                      <a:pt x="106" y="1823"/>
                      <a:pt x="113" y="1884"/>
                    </a:cubicBezTo>
                    <a:cubicBezTo>
                      <a:pt x="119" y="1946"/>
                      <a:pt x="123" y="1994"/>
                      <a:pt x="123" y="2024"/>
                    </a:cubicBezTo>
                    <a:cubicBezTo>
                      <a:pt x="123" y="2082"/>
                      <a:pt x="137" y="2120"/>
                      <a:pt x="160" y="2130"/>
                    </a:cubicBezTo>
                    <a:cubicBezTo>
                      <a:pt x="170" y="2133"/>
                      <a:pt x="222" y="2137"/>
                      <a:pt x="307" y="2137"/>
                    </a:cubicBezTo>
                    <a:cubicBezTo>
                      <a:pt x="525" y="2137"/>
                      <a:pt x="712" y="2079"/>
                      <a:pt x="865" y="1963"/>
                    </a:cubicBezTo>
                    <a:cubicBezTo>
                      <a:pt x="1036" y="1834"/>
                      <a:pt x="1121" y="1663"/>
                      <a:pt x="1121" y="1452"/>
                    </a:cubicBezTo>
                    <a:cubicBezTo>
                      <a:pt x="1121" y="1279"/>
                      <a:pt x="1063" y="1135"/>
                      <a:pt x="947" y="1023"/>
                    </a:cubicBezTo>
                    <a:cubicBezTo>
                      <a:pt x="899" y="982"/>
                      <a:pt x="794" y="914"/>
                      <a:pt x="620" y="818"/>
                    </a:cubicBezTo>
                    <a:cubicBezTo>
                      <a:pt x="505" y="750"/>
                      <a:pt x="450" y="686"/>
                      <a:pt x="450" y="624"/>
                    </a:cubicBezTo>
                    <a:cubicBezTo>
                      <a:pt x="450" y="532"/>
                      <a:pt x="505" y="474"/>
                      <a:pt x="613" y="444"/>
                    </a:cubicBezTo>
                    <a:cubicBezTo>
                      <a:pt x="706" y="433"/>
                      <a:pt x="797" y="420"/>
                      <a:pt x="890" y="406"/>
                    </a:cubicBezTo>
                    <a:cubicBezTo>
                      <a:pt x="917" y="403"/>
                      <a:pt x="931" y="392"/>
                      <a:pt x="931" y="375"/>
                    </a:cubicBezTo>
                    <a:cubicBezTo>
                      <a:pt x="931" y="359"/>
                      <a:pt x="917" y="301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8" y="11"/>
                      <a:pt x="811" y="1"/>
                      <a:pt x="79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60;p45">
                <a:extLst>
                  <a:ext uri="{FF2B5EF4-FFF2-40B4-BE49-F238E27FC236}">
                    <a16:creationId xmlns:a16="http://schemas.microsoft.com/office/drawing/2014/main" id="{CE72BDD3-C94A-49C0-B5AD-0B0E98C1444C}"/>
                  </a:ext>
                </a:extLst>
              </p:cNvPr>
              <p:cNvSpPr/>
              <p:nvPr/>
            </p:nvSpPr>
            <p:spPr>
              <a:xfrm>
                <a:off x="1027569" y="2346385"/>
                <a:ext cx="43572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2099" extrusionOk="0">
                    <a:moveTo>
                      <a:pt x="1288" y="0"/>
                    </a:moveTo>
                    <a:cubicBezTo>
                      <a:pt x="1166" y="0"/>
                      <a:pt x="1046" y="31"/>
                      <a:pt x="924" y="92"/>
                    </a:cubicBezTo>
                    <a:cubicBezTo>
                      <a:pt x="839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3" y="361"/>
                      <a:pt x="539" y="310"/>
                      <a:pt x="525" y="211"/>
                    </a:cubicBezTo>
                    <a:cubicBezTo>
                      <a:pt x="512" y="109"/>
                      <a:pt x="495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7" y="95"/>
                      <a:pt x="249" y="109"/>
                    </a:cubicBezTo>
                    <a:cubicBezTo>
                      <a:pt x="147" y="123"/>
                      <a:pt x="72" y="136"/>
                      <a:pt x="17" y="140"/>
                    </a:cubicBezTo>
                    <a:cubicBezTo>
                      <a:pt x="4" y="144"/>
                      <a:pt x="1" y="153"/>
                      <a:pt x="1" y="174"/>
                    </a:cubicBezTo>
                    <a:cubicBezTo>
                      <a:pt x="1" y="184"/>
                      <a:pt x="1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6" y="1516"/>
                    </a:cubicBezTo>
                    <a:lnTo>
                      <a:pt x="86" y="2037"/>
                    </a:lnTo>
                    <a:cubicBezTo>
                      <a:pt x="86" y="2075"/>
                      <a:pt x="99" y="2095"/>
                      <a:pt x="127" y="2095"/>
                    </a:cubicBezTo>
                    <a:lnTo>
                      <a:pt x="525" y="2095"/>
                    </a:lnTo>
                    <a:cubicBezTo>
                      <a:pt x="556" y="2095"/>
                      <a:pt x="573" y="2075"/>
                      <a:pt x="573" y="2034"/>
                    </a:cubicBezTo>
                    <a:lnTo>
                      <a:pt x="573" y="1717"/>
                    </a:lnTo>
                    <a:cubicBezTo>
                      <a:pt x="569" y="1574"/>
                      <a:pt x="569" y="1469"/>
                      <a:pt x="569" y="1397"/>
                    </a:cubicBezTo>
                    <a:lnTo>
                      <a:pt x="569" y="774"/>
                    </a:lnTo>
                    <a:cubicBezTo>
                      <a:pt x="569" y="692"/>
                      <a:pt x="638" y="606"/>
                      <a:pt x="773" y="525"/>
                    </a:cubicBezTo>
                    <a:cubicBezTo>
                      <a:pt x="896" y="450"/>
                      <a:pt x="1006" y="413"/>
                      <a:pt x="1094" y="413"/>
                    </a:cubicBezTo>
                    <a:cubicBezTo>
                      <a:pt x="1248" y="413"/>
                      <a:pt x="1350" y="460"/>
                      <a:pt x="1404" y="559"/>
                    </a:cubicBezTo>
                    <a:cubicBezTo>
                      <a:pt x="1441" y="627"/>
                      <a:pt x="1462" y="740"/>
                      <a:pt x="1462" y="900"/>
                    </a:cubicBezTo>
                    <a:lnTo>
                      <a:pt x="1462" y="1414"/>
                    </a:lnTo>
                    <a:cubicBezTo>
                      <a:pt x="1462" y="1485"/>
                      <a:pt x="1459" y="1587"/>
                      <a:pt x="1455" y="1724"/>
                    </a:cubicBezTo>
                    <a:cubicBezTo>
                      <a:pt x="1452" y="1861"/>
                      <a:pt x="1448" y="1966"/>
                      <a:pt x="1448" y="2034"/>
                    </a:cubicBezTo>
                    <a:cubicBezTo>
                      <a:pt x="1448" y="2075"/>
                      <a:pt x="1462" y="2095"/>
                      <a:pt x="1493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6" y="2089"/>
                      <a:pt x="1669" y="2085"/>
                      <a:pt x="1693" y="2085"/>
                    </a:cubicBezTo>
                    <a:cubicBezTo>
                      <a:pt x="1718" y="2085"/>
                      <a:pt x="1755" y="2089"/>
                      <a:pt x="1806" y="2092"/>
                    </a:cubicBezTo>
                    <a:cubicBezTo>
                      <a:pt x="1853" y="2095"/>
                      <a:pt x="1891" y="2098"/>
                      <a:pt x="1915" y="2098"/>
                    </a:cubicBezTo>
                    <a:cubicBezTo>
                      <a:pt x="1943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6" y="1727"/>
                    </a:cubicBezTo>
                    <a:cubicBezTo>
                      <a:pt x="1943" y="1587"/>
                      <a:pt x="1938" y="1482"/>
                      <a:pt x="1938" y="1414"/>
                    </a:cubicBezTo>
                    <a:cubicBezTo>
                      <a:pt x="1938" y="1117"/>
                      <a:pt x="1943" y="917"/>
                      <a:pt x="1946" y="804"/>
                    </a:cubicBezTo>
                    <a:cubicBezTo>
                      <a:pt x="1949" y="719"/>
                      <a:pt x="2010" y="631"/>
                      <a:pt x="2127" y="538"/>
                    </a:cubicBezTo>
                    <a:cubicBezTo>
                      <a:pt x="2242" y="453"/>
                      <a:pt x="2341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8" y="658"/>
                      <a:pt x="2817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21" y="1571"/>
                      <a:pt x="2814" y="1700"/>
                    </a:cubicBezTo>
                    <a:cubicBezTo>
                      <a:pt x="2811" y="1829"/>
                      <a:pt x="2808" y="1928"/>
                      <a:pt x="2808" y="1993"/>
                    </a:cubicBezTo>
                    <a:cubicBezTo>
                      <a:pt x="2808" y="2062"/>
                      <a:pt x="2821" y="2095"/>
                      <a:pt x="2852" y="2095"/>
                    </a:cubicBezTo>
                    <a:cubicBezTo>
                      <a:pt x="2875" y="2095"/>
                      <a:pt x="2913" y="2092"/>
                      <a:pt x="2960" y="2092"/>
                    </a:cubicBezTo>
                    <a:cubicBezTo>
                      <a:pt x="3009" y="2089"/>
                      <a:pt x="3046" y="2085"/>
                      <a:pt x="3070" y="2085"/>
                    </a:cubicBezTo>
                    <a:cubicBezTo>
                      <a:pt x="3094" y="2085"/>
                      <a:pt x="3124" y="2089"/>
                      <a:pt x="3169" y="2092"/>
                    </a:cubicBezTo>
                    <a:cubicBezTo>
                      <a:pt x="3213" y="2095"/>
                      <a:pt x="3243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2" y="232"/>
                    </a:cubicBezTo>
                    <a:cubicBezTo>
                      <a:pt x="3100" y="75"/>
                      <a:pt x="2920" y="0"/>
                      <a:pt x="2654" y="0"/>
                    </a:cubicBezTo>
                    <a:cubicBezTo>
                      <a:pt x="2518" y="0"/>
                      <a:pt x="2382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6" y="0"/>
                      <a:pt x="1288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61;p45">
                <a:extLst>
                  <a:ext uri="{FF2B5EF4-FFF2-40B4-BE49-F238E27FC236}">
                    <a16:creationId xmlns:a16="http://schemas.microsoft.com/office/drawing/2014/main" id="{ADA8E692-A310-4CBC-81B1-00C9340130EE}"/>
                  </a:ext>
                </a:extLst>
              </p:cNvPr>
              <p:cNvSpPr/>
              <p:nvPr/>
            </p:nvSpPr>
            <p:spPr>
              <a:xfrm>
                <a:off x="1076227" y="2336846"/>
                <a:ext cx="7766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18" extrusionOk="0">
                    <a:moveTo>
                      <a:pt x="297" y="0"/>
                    </a:moveTo>
                    <a:cubicBezTo>
                      <a:pt x="218" y="0"/>
                      <a:pt x="150" y="24"/>
                      <a:pt x="92" y="72"/>
                    </a:cubicBezTo>
                    <a:cubicBezTo>
                      <a:pt x="31" y="123"/>
                      <a:pt x="1" y="188"/>
                      <a:pt x="1" y="266"/>
                    </a:cubicBezTo>
                    <a:cubicBezTo>
                      <a:pt x="1" y="440"/>
                      <a:pt x="100" y="529"/>
                      <a:pt x="297" y="529"/>
                    </a:cubicBezTo>
                    <a:cubicBezTo>
                      <a:pt x="495" y="529"/>
                      <a:pt x="590" y="440"/>
                      <a:pt x="590" y="266"/>
                    </a:cubicBezTo>
                    <a:cubicBezTo>
                      <a:pt x="590" y="188"/>
                      <a:pt x="562" y="123"/>
                      <a:pt x="504" y="76"/>
                    </a:cubicBezTo>
                    <a:cubicBezTo>
                      <a:pt x="447" y="24"/>
                      <a:pt x="378" y="0"/>
                      <a:pt x="297" y="0"/>
                    </a:cubicBezTo>
                    <a:close/>
                    <a:moveTo>
                      <a:pt x="59" y="805"/>
                    </a:moveTo>
                    <a:cubicBezTo>
                      <a:pt x="28" y="805"/>
                      <a:pt x="14" y="818"/>
                      <a:pt x="14" y="842"/>
                    </a:cubicBezTo>
                    <a:cubicBezTo>
                      <a:pt x="14" y="951"/>
                      <a:pt x="21" y="1118"/>
                      <a:pt x="38" y="1340"/>
                    </a:cubicBezTo>
                    <a:cubicBezTo>
                      <a:pt x="55" y="1565"/>
                      <a:pt x="62" y="1731"/>
                      <a:pt x="62" y="1840"/>
                    </a:cubicBezTo>
                    <a:cubicBezTo>
                      <a:pt x="62" y="1939"/>
                      <a:pt x="62" y="2089"/>
                      <a:pt x="55" y="2286"/>
                    </a:cubicBezTo>
                    <a:cubicBezTo>
                      <a:pt x="51" y="2484"/>
                      <a:pt x="48" y="2631"/>
                      <a:pt x="48" y="2730"/>
                    </a:cubicBezTo>
                    <a:cubicBezTo>
                      <a:pt x="48" y="2788"/>
                      <a:pt x="62" y="2818"/>
                      <a:pt x="92" y="2818"/>
                    </a:cubicBezTo>
                    <a:lnTo>
                      <a:pt x="508" y="2818"/>
                    </a:lnTo>
                    <a:cubicBezTo>
                      <a:pt x="535" y="2818"/>
                      <a:pt x="549" y="2801"/>
                      <a:pt x="549" y="2771"/>
                    </a:cubicBezTo>
                    <a:cubicBezTo>
                      <a:pt x="549" y="2668"/>
                      <a:pt x="545" y="2515"/>
                      <a:pt x="542" y="2307"/>
                    </a:cubicBezTo>
                    <a:cubicBezTo>
                      <a:pt x="535" y="2099"/>
                      <a:pt x="535" y="1946"/>
                      <a:pt x="535" y="1840"/>
                    </a:cubicBezTo>
                    <a:cubicBezTo>
                      <a:pt x="535" y="1731"/>
                      <a:pt x="542" y="1565"/>
                      <a:pt x="556" y="1343"/>
                    </a:cubicBezTo>
                    <a:cubicBezTo>
                      <a:pt x="570" y="1121"/>
                      <a:pt x="576" y="955"/>
                      <a:pt x="576" y="846"/>
                    </a:cubicBezTo>
                    <a:cubicBezTo>
                      <a:pt x="576" y="818"/>
                      <a:pt x="562" y="805"/>
                      <a:pt x="539" y="805"/>
                    </a:cubicBezTo>
                    <a:cubicBezTo>
                      <a:pt x="512" y="805"/>
                      <a:pt x="471" y="808"/>
                      <a:pt x="419" y="815"/>
                    </a:cubicBezTo>
                    <a:cubicBezTo>
                      <a:pt x="365" y="821"/>
                      <a:pt x="324" y="825"/>
                      <a:pt x="297" y="825"/>
                    </a:cubicBezTo>
                    <a:cubicBezTo>
                      <a:pt x="270" y="825"/>
                      <a:pt x="229" y="821"/>
                      <a:pt x="177" y="815"/>
                    </a:cubicBezTo>
                    <a:cubicBezTo>
                      <a:pt x="123" y="808"/>
                      <a:pt x="86" y="805"/>
                      <a:pt x="59" y="805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62;p45">
                <a:extLst>
                  <a:ext uri="{FF2B5EF4-FFF2-40B4-BE49-F238E27FC236}">
                    <a16:creationId xmlns:a16="http://schemas.microsoft.com/office/drawing/2014/main" id="{265540AF-0009-4D59-A464-5A9C2BAA5E93}"/>
                  </a:ext>
                </a:extLst>
              </p:cNvPr>
              <p:cNvSpPr/>
              <p:nvPr/>
            </p:nvSpPr>
            <p:spPr>
              <a:xfrm>
                <a:off x="1086699" y="2337753"/>
                <a:ext cx="18278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6" extrusionOk="0">
                    <a:moveTo>
                      <a:pt x="331" y="0"/>
                    </a:moveTo>
                    <a:cubicBezTo>
                      <a:pt x="290" y="0"/>
                      <a:pt x="270" y="54"/>
                      <a:pt x="270" y="156"/>
                    </a:cubicBezTo>
                    <a:cubicBezTo>
                      <a:pt x="270" y="214"/>
                      <a:pt x="270" y="303"/>
                      <a:pt x="276" y="419"/>
                    </a:cubicBezTo>
                    <a:cubicBezTo>
                      <a:pt x="280" y="538"/>
                      <a:pt x="280" y="623"/>
                      <a:pt x="280" y="681"/>
                    </a:cubicBezTo>
                    <a:cubicBezTo>
                      <a:pt x="280" y="736"/>
                      <a:pt x="246" y="766"/>
                      <a:pt x="182" y="766"/>
                    </a:cubicBezTo>
                    <a:cubicBezTo>
                      <a:pt x="147" y="770"/>
                      <a:pt x="113" y="770"/>
                      <a:pt x="79" y="770"/>
                    </a:cubicBezTo>
                    <a:cubicBezTo>
                      <a:pt x="34" y="777"/>
                      <a:pt x="14" y="797"/>
                      <a:pt x="11" y="831"/>
                    </a:cubicBezTo>
                    <a:cubicBezTo>
                      <a:pt x="4" y="879"/>
                      <a:pt x="1" y="920"/>
                      <a:pt x="1" y="964"/>
                    </a:cubicBezTo>
                    <a:cubicBezTo>
                      <a:pt x="1" y="1073"/>
                      <a:pt x="14" y="1131"/>
                      <a:pt x="45" y="1137"/>
                    </a:cubicBezTo>
                    <a:cubicBezTo>
                      <a:pt x="96" y="1137"/>
                      <a:pt x="147" y="1141"/>
                      <a:pt x="202" y="1141"/>
                    </a:cubicBezTo>
                    <a:cubicBezTo>
                      <a:pt x="259" y="1145"/>
                      <a:pt x="290" y="1175"/>
                      <a:pt x="290" y="1233"/>
                    </a:cubicBezTo>
                    <a:cubicBezTo>
                      <a:pt x="290" y="1356"/>
                      <a:pt x="287" y="1536"/>
                      <a:pt x="280" y="1778"/>
                    </a:cubicBezTo>
                    <a:cubicBezTo>
                      <a:pt x="273" y="2020"/>
                      <a:pt x="273" y="2204"/>
                      <a:pt x="273" y="2323"/>
                    </a:cubicBezTo>
                    <a:cubicBezTo>
                      <a:pt x="273" y="2626"/>
                      <a:pt x="437" y="2776"/>
                      <a:pt x="770" y="2776"/>
                    </a:cubicBezTo>
                    <a:cubicBezTo>
                      <a:pt x="1023" y="2776"/>
                      <a:pt x="1207" y="2749"/>
                      <a:pt x="1322" y="2694"/>
                    </a:cubicBezTo>
                    <a:cubicBezTo>
                      <a:pt x="1343" y="2684"/>
                      <a:pt x="1356" y="2674"/>
                      <a:pt x="1363" y="2664"/>
                    </a:cubicBezTo>
                    <a:cubicBezTo>
                      <a:pt x="1367" y="2657"/>
                      <a:pt x="1367" y="2643"/>
                      <a:pt x="1370" y="2616"/>
                    </a:cubicBezTo>
                    <a:cubicBezTo>
                      <a:pt x="1370" y="2596"/>
                      <a:pt x="1374" y="2555"/>
                      <a:pt x="1383" y="2486"/>
                    </a:cubicBezTo>
                    <a:cubicBezTo>
                      <a:pt x="1388" y="2433"/>
                      <a:pt x="1391" y="2392"/>
                      <a:pt x="1391" y="2357"/>
                    </a:cubicBezTo>
                    <a:cubicBezTo>
                      <a:pt x="1391" y="2334"/>
                      <a:pt x="1383" y="2320"/>
                      <a:pt x="1363" y="2320"/>
                    </a:cubicBezTo>
                    <a:cubicBezTo>
                      <a:pt x="1322" y="2320"/>
                      <a:pt x="1261" y="2330"/>
                      <a:pt x="1176" y="2351"/>
                    </a:cubicBezTo>
                    <a:cubicBezTo>
                      <a:pt x="1091" y="2367"/>
                      <a:pt x="1026" y="2378"/>
                      <a:pt x="982" y="2378"/>
                    </a:cubicBezTo>
                    <a:cubicBezTo>
                      <a:pt x="872" y="2378"/>
                      <a:pt x="805" y="2340"/>
                      <a:pt x="770" y="2269"/>
                    </a:cubicBezTo>
                    <a:cubicBezTo>
                      <a:pt x="747" y="2217"/>
                      <a:pt x="737" y="2132"/>
                      <a:pt x="737" y="2010"/>
                    </a:cubicBezTo>
                    <a:lnTo>
                      <a:pt x="737" y="1693"/>
                    </a:lnTo>
                    <a:cubicBezTo>
                      <a:pt x="737" y="1509"/>
                      <a:pt x="740" y="1370"/>
                      <a:pt x="747" y="1267"/>
                    </a:cubicBezTo>
                    <a:cubicBezTo>
                      <a:pt x="750" y="1186"/>
                      <a:pt x="760" y="1145"/>
                      <a:pt x="770" y="1145"/>
                    </a:cubicBezTo>
                    <a:cubicBezTo>
                      <a:pt x="828" y="1145"/>
                      <a:pt x="913" y="1151"/>
                      <a:pt x="1029" y="1158"/>
                    </a:cubicBezTo>
                    <a:cubicBezTo>
                      <a:pt x="1145" y="1165"/>
                      <a:pt x="1231" y="1168"/>
                      <a:pt x="1289" y="1168"/>
                    </a:cubicBezTo>
                    <a:cubicBezTo>
                      <a:pt x="1329" y="1168"/>
                      <a:pt x="1350" y="1155"/>
                      <a:pt x="1350" y="1128"/>
                    </a:cubicBezTo>
                    <a:cubicBezTo>
                      <a:pt x="1350" y="1107"/>
                      <a:pt x="1347" y="1076"/>
                      <a:pt x="1347" y="1032"/>
                    </a:cubicBezTo>
                    <a:cubicBezTo>
                      <a:pt x="1343" y="988"/>
                      <a:pt x="1343" y="953"/>
                      <a:pt x="1343" y="933"/>
                    </a:cubicBezTo>
                    <a:cubicBezTo>
                      <a:pt x="1343" y="913"/>
                      <a:pt x="1347" y="886"/>
                      <a:pt x="1350" y="848"/>
                    </a:cubicBezTo>
                    <a:cubicBezTo>
                      <a:pt x="1356" y="810"/>
                      <a:pt x="1360" y="783"/>
                      <a:pt x="1360" y="766"/>
                    </a:cubicBezTo>
                    <a:cubicBezTo>
                      <a:pt x="1360" y="749"/>
                      <a:pt x="1347" y="739"/>
                      <a:pt x="1322" y="739"/>
                    </a:cubicBezTo>
                    <a:lnTo>
                      <a:pt x="811" y="739"/>
                    </a:lnTo>
                    <a:cubicBezTo>
                      <a:pt x="770" y="739"/>
                      <a:pt x="754" y="719"/>
                      <a:pt x="754" y="678"/>
                    </a:cubicBezTo>
                    <a:cubicBezTo>
                      <a:pt x="754" y="617"/>
                      <a:pt x="757" y="521"/>
                      <a:pt x="767" y="395"/>
                    </a:cubicBezTo>
                    <a:cubicBezTo>
                      <a:pt x="774" y="272"/>
                      <a:pt x="781" y="177"/>
                      <a:pt x="781" y="115"/>
                    </a:cubicBezTo>
                    <a:cubicBezTo>
                      <a:pt x="781" y="88"/>
                      <a:pt x="764" y="71"/>
                      <a:pt x="729" y="68"/>
                    </a:cubicBezTo>
                    <a:cubicBezTo>
                      <a:pt x="478" y="24"/>
                      <a:pt x="341" y="0"/>
                      <a:pt x="331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863;p45">
                <a:extLst>
                  <a:ext uri="{FF2B5EF4-FFF2-40B4-BE49-F238E27FC236}">
                    <a16:creationId xmlns:a16="http://schemas.microsoft.com/office/drawing/2014/main" id="{83BCCA46-6804-467E-A47D-A2C25DCE6F49}"/>
                  </a:ext>
                </a:extLst>
              </p:cNvPr>
              <p:cNvSpPr/>
              <p:nvPr/>
            </p:nvSpPr>
            <p:spPr>
              <a:xfrm>
                <a:off x="1108091" y="2333981"/>
                <a:ext cx="25400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3" extrusionOk="0">
                    <a:moveTo>
                      <a:pt x="532" y="1"/>
                    </a:moveTo>
                    <a:cubicBezTo>
                      <a:pt x="505" y="1"/>
                      <a:pt x="461" y="8"/>
                      <a:pt x="400" y="17"/>
                    </a:cubicBezTo>
                    <a:cubicBezTo>
                      <a:pt x="342" y="28"/>
                      <a:pt x="297" y="34"/>
                      <a:pt x="266" y="34"/>
                    </a:cubicBezTo>
                    <a:cubicBezTo>
                      <a:pt x="131" y="34"/>
                      <a:pt x="49" y="38"/>
                      <a:pt x="25" y="48"/>
                    </a:cubicBezTo>
                    <a:cubicBezTo>
                      <a:pt x="8" y="52"/>
                      <a:pt x="1" y="69"/>
                      <a:pt x="1" y="93"/>
                    </a:cubicBezTo>
                    <a:cubicBezTo>
                      <a:pt x="1" y="96"/>
                      <a:pt x="1" y="110"/>
                      <a:pt x="5" y="127"/>
                    </a:cubicBezTo>
                    <a:cubicBezTo>
                      <a:pt x="25" y="457"/>
                      <a:pt x="38" y="709"/>
                      <a:pt x="42" y="876"/>
                    </a:cubicBezTo>
                    <a:cubicBezTo>
                      <a:pt x="59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2" y="3039"/>
                      <a:pt x="117" y="3039"/>
                    </a:cubicBezTo>
                    <a:lnTo>
                      <a:pt x="315" y="3039"/>
                    </a:lnTo>
                    <a:cubicBezTo>
                      <a:pt x="403" y="3042"/>
                      <a:pt x="471" y="3042"/>
                      <a:pt x="516" y="3042"/>
                    </a:cubicBezTo>
                    <a:cubicBezTo>
                      <a:pt x="543" y="3042"/>
                      <a:pt x="560" y="3022"/>
                      <a:pt x="560" y="2981"/>
                    </a:cubicBezTo>
                    <a:lnTo>
                      <a:pt x="560" y="1714"/>
                    </a:lnTo>
                    <a:cubicBezTo>
                      <a:pt x="560" y="1643"/>
                      <a:pt x="628" y="1564"/>
                      <a:pt x="761" y="1482"/>
                    </a:cubicBezTo>
                    <a:cubicBezTo>
                      <a:pt x="890" y="1404"/>
                      <a:pt x="992" y="1363"/>
                      <a:pt x="1071" y="1363"/>
                    </a:cubicBezTo>
                    <a:cubicBezTo>
                      <a:pt x="1313" y="1363"/>
                      <a:pt x="1432" y="1493"/>
                      <a:pt x="1432" y="1748"/>
                    </a:cubicBezTo>
                    <a:cubicBezTo>
                      <a:pt x="1432" y="1816"/>
                      <a:pt x="1436" y="1915"/>
                      <a:pt x="1439" y="2048"/>
                    </a:cubicBezTo>
                    <a:cubicBezTo>
                      <a:pt x="1445" y="2181"/>
                      <a:pt x="1449" y="2280"/>
                      <a:pt x="1449" y="2348"/>
                    </a:cubicBezTo>
                    <a:cubicBezTo>
                      <a:pt x="1449" y="2416"/>
                      <a:pt x="1445" y="2522"/>
                      <a:pt x="1439" y="2658"/>
                    </a:cubicBezTo>
                    <a:cubicBezTo>
                      <a:pt x="1436" y="2797"/>
                      <a:pt x="1432" y="2899"/>
                      <a:pt x="1432" y="2968"/>
                    </a:cubicBezTo>
                    <a:cubicBezTo>
                      <a:pt x="1432" y="3015"/>
                      <a:pt x="1449" y="3039"/>
                      <a:pt x="1486" y="3039"/>
                    </a:cubicBezTo>
                    <a:lnTo>
                      <a:pt x="1687" y="3039"/>
                    </a:lnTo>
                    <a:cubicBezTo>
                      <a:pt x="1776" y="3042"/>
                      <a:pt x="1844" y="3042"/>
                      <a:pt x="1889" y="3042"/>
                    </a:cubicBezTo>
                    <a:cubicBezTo>
                      <a:pt x="1919" y="3042"/>
                      <a:pt x="1933" y="3015"/>
                      <a:pt x="1933" y="2965"/>
                    </a:cubicBezTo>
                    <a:cubicBezTo>
                      <a:pt x="1933" y="2876"/>
                      <a:pt x="1929" y="2740"/>
                      <a:pt x="1929" y="2559"/>
                    </a:cubicBezTo>
                    <a:cubicBezTo>
                      <a:pt x="1926" y="2379"/>
                      <a:pt x="1922" y="2242"/>
                      <a:pt x="1922" y="2150"/>
                    </a:cubicBezTo>
                    <a:cubicBezTo>
                      <a:pt x="1922" y="2106"/>
                      <a:pt x="1926" y="2038"/>
                      <a:pt x="1926" y="1946"/>
                    </a:cubicBezTo>
                    <a:cubicBezTo>
                      <a:pt x="1929" y="1854"/>
                      <a:pt x="1929" y="1786"/>
                      <a:pt x="1929" y="1742"/>
                    </a:cubicBezTo>
                    <a:cubicBezTo>
                      <a:pt x="1929" y="1489"/>
                      <a:pt x="1895" y="1305"/>
                      <a:pt x="1820" y="1187"/>
                    </a:cubicBezTo>
                    <a:cubicBezTo>
                      <a:pt x="1722" y="1030"/>
                      <a:pt x="1534" y="948"/>
                      <a:pt x="1268" y="948"/>
                    </a:cubicBezTo>
                    <a:cubicBezTo>
                      <a:pt x="1112" y="948"/>
                      <a:pt x="965" y="992"/>
                      <a:pt x="826" y="1077"/>
                    </a:cubicBezTo>
                    <a:cubicBezTo>
                      <a:pt x="710" y="1166"/>
                      <a:pt x="618" y="1240"/>
                      <a:pt x="543" y="1302"/>
                    </a:cubicBezTo>
                    <a:cubicBezTo>
                      <a:pt x="532" y="1299"/>
                      <a:pt x="526" y="1281"/>
                      <a:pt x="526" y="1251"/>
                    </a:cubicBezTo>
                    <a:cubicBezTo>
                      <a:pt x="526" y="1115"/>
                      <a:pt x="532" y="913"/>
                      <a:pt x="543" y="644"/>
                    </a:cubicBezTo>
                    <a:cubicBezTo>
                      <a:pt x="553" y="379"/>
                      <a:pt x="560" y="178"/>
                      <a:pt x="560" y="42"/>
                    </a:cubicBezTo>
                    <a:cubicBezTo>
                      <a:pt x="560" y="14"/>
                      <a:pt x="549" y="1"/>
                      <a:pt x="532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864;p45">
                <a:extLst>
                  <a:ext uri="{FF2B5EF4-FFF2-40B4-BE49-F238E27FC236}">
                    <a16:creationId xmlns:a16="http://schemas.microsoft.com/office/drawing/2014/main" id="{DEA1EBE9-865F-4A40-B612-7EE6850A5DEC}"/>
                  </a:ext>
                </a:extLst>
              </p:cNvPr>
              <p:cNvSpPr/>
              <p:nvPr/>
            </p:nvSpPr>
            <p:spPr>
              <a:xfrm>
                <a:off x="1137906" y="2365228"/>
                <a:ext cx="8567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99" extrusionOk="0">
                    <a:moveTo>
                      <a:pt x="324" y="1"/>
                    </a:moveTo>
                    <a:cubicBezTo>
                      <a:pt x="229" y="1"/>
                      <a:pt x="154" y="35"/>
                      <a:pt x="93" y="103"/>
                    </a:cubicBezTo>
                    <a:cubicBezTo>
                      <a:pt x="32" y="171"/>
                      <a:pt x="1" y="252"/>
                      <a:pt x="1" y="348"/>
                    </a:cubicBezTo>
                    <a:cubicBezTo>
                      <a:pt x="1" y="440"/>
                      <a:pt x="32" y="521"/>
                      <a:pt x="90" y="590"/>
                    </a:cubicBezTo>
                    <a:cubicBezTo>
                      <a:pt x="154" y="661"/>
                      <a:pt x="229" y="699"/>
                      <a:pt x="324" y="699"/>
                    </a:cubicBezTo>
                    <a:cubicBezTo>
                      <a:pt x="417" y="699"/>
                      <a:pt x="495" y="664"/>
                      <a:pt x="557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60" y="103"/>
                    </a:cubicBezTo>
                    <a:cubicBezTo>
                      <a:pt x="495" y="35"/>
                      <a:pt x="417" y="1"/>
                      <a:pt x="32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865;p45">
                <a:extLst>
                  <a:ext uri="{FF2B5EF4-FFF2-40B4-BE49-F238E27FC236}">
                    <a16:creationId xmlns:a16="http://schemas.microsoft.com/office/drawing/2014/main" id="{B65239E2-665F-4DB6-AF6C-4ABCC90101FE}"/>
                  </a:ext>
                </a:extLst>
              </p:cNvPr>
              <p:cNvSpPr/>
              <p:nvPr/>
            </p:nvSpPr>
            <p:spPr>
              <a:xfrm>
                <a:off x="1149417" y="2345886"/>
                <a:ext cx="21405" cy="28711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185" extrusionOk="0">
                    <a:moveTo>
                      <a:pt x="1506" y="1598"/>
                    </a:moveTo>
                    <a:cubicBezTo>
                      <a:pt x="1507" y="1598"/>
                      <a:pt x="1507" y="1599"/>
                      <a:pt x="1507" y="1599"/>
                    </a:cubicBezTo>
                    <a:lnTo>
                      <a:pt x="1507" y="1599"/>
                    </a:lnTo>
                    <a:cubicBezTo>
                      <a:pt x="1507" y="1599"/>
                      <a:pt x="1507" y="1598"/>
                      <a:pt x="1506" y="1598"/>
                    </a:cubicBezTo>
                    <a:close/>
                    <a:moveTo>
                      <a:pt x="1039" y="1"/>
                    </a:moveTo>
                    <a:cubicBezTo>
                      <a:pt x="739" y="1"/>
                      <a:pt x="491" y="106"/>
                      <a:pt x="294" y="325"/>
                    </a:cubicBezTo>
                    <a:cubicBezTo>
                      <a:pt x="99" y="536"/>
                      <a:pt x="0" y="792"/>
                      <a:pt x="0" y="1094"/>
                    </a:cubicBezTo>
                    <a:cubicBezTo>
                      <a:pt x="0" y="1388"/>
                      <a:pt x="102" y="1643"/>
                      <a:pt x="300" y="1858"/>
                    </a:cubicBezTo>
                    <a:cubicBezTo>
                      <a:pt x="501" y="2075"/>
                      <a:pt x="750" y="2185"/>
                      <a:pt x="1043" y="2185"/>
                    </a:cubicBezTo>
                    <a:cubicBezTo>
                      <a:pt x="1107" y="2185"/>
                      <a:pt x="1214" y="2168"/>
                      <a:pt x="1353" y="2133"/>
                    </a:cubicBezTo>
                    <a:cubicBezTo>
                      <a:pt x="1516" y="2089"/>
                      <a:pt x="1602" y="2048"/>
                      <a:pt x="1602" y="2004"/>
                    </a:cubicBezTo>
                    <a:cubicBezTo>
                      <a:pt x="1602" y="1960"/>
                      <a:pt x="1591" y="1888"/>
                      <a:pt x="1571" y="1779"/>
                    </a:cubicBezTo>
                    <a:cubicBezTo>
                      <a:pt x="1547" y="1661"/>
                      <a:pt x="1527" y="1600"/>
                      <a:pt x="1507" y="1599"/>
                    </a:cubicBezTo>
                    <a:lnTo>
                      <a:pt x="1507" y="1599"/>
                    </a:lnTo>
                    <a:cubicBezTo>
                      <a:pt x="1518" y="1600"/>
                      <a:pt x="1477" y="1623"/>
                      <a:pt x="1387" y="1670"/>
                    </a:cubicBezTo>
                    <a:cubicBezTo>
                      <a:pt x="1291" y="1718"/>
                      <a:pt x="1200" y="1738"/>
                      <a:pt x="1104" y="1738"/>
                    </a:cubicBezTo>
                    <a:cubicBezTo>
                      <a:pt x="931" y="1738"/>
                      <a:pt x="788" y="1674"/>
                      <a:pt x="665" y="1544"/>
                    </a:cubicBezTo>
                    <a:cubicBezTo>
                      <a:pt x="549" y="1418"/>
                      <a:pt x="491" y="1268"/>
                      <a:pt x="491" y="1094"/>
                    </a:cubicBezTo>
                    <a:cubicBezTo>
                      <a:pt x="491" y="917"/>
                      <a:pt x="549" y="764"/>
                      <a:pt x="665" y="635"/>
                    </a:cubicBezTo>
                    <a:cubicBezTo>
                      <a:pt x="784" y="505"/>
                      <a:pt x="931" y="440"/>
                      <a:pt x="1104" y="440"/>
                    </a:cubicBezTo>
                    <a:cubicBezTo>
                      <a:pt x="1182" y="440"/>
                      <a:pt x="1250" y="454"/>
                      <a:pt x="1316" y="481"/>
                    </a:cubicBezTo>
                    <a:cubicBezTo>
                      <a:pt x="1380" y="512"/>
                      <a:pt x="1445" y="539"/>
                      <a:pt x="1510" y="567"/>
                    </a:cubicBezTo>
                    <a:cubicBezTo>
                      <a:pt x="1523" y="567"/>
                      <a:pt x="1544" y="512"/>
                      <a:pt x="1577" y="406"/>
                    </a:cubicBezTo>
                    <a:cubicBezTo>
                      <a:pt x="1612" y="297"/>
                      <a:pt x="1629" y="226"/>
                      <a:pt x="1629" y="195"/>
                    </a:cubicBezTo>
                    <a:cubicBezTo>
                      <a:pt x="1629" y="182"/>
                      <a:pt x="1612" y="168"/>
                      <a:pt x="1585" y="151"/>
                    </a:cubicBezTo>
                    <a:cubicBezTo>
                      <a:pt x="1418" y="48"/>
                      <a:pt x="1237" y="1"/>
                      <a:pt x="1039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866;p45">
                <a:extLst>
                  <a:ext uri="{FF2B5EF4-FFF2-40B4-BE49-F238E27FC236}">
                    <a16:creationId xmlns:a16="http://schemas.microsoft.com/office/drawing/2014/main" id="{50E82DBD-8B8E-4757-8274-48E92180A93A}"/>
                  </a:ext>
                </a:extLst>
              </p:cNvPr>
              <p:cNvSpPr/>
              <p:nvPr/>
            </p:nvSpPr>
            <p:spPr>
              <a:xfrm>
                <a:off x="1172517" y="2346123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39"/>
                    </a:moveTo>
                    <a:cubicBezTo>
                      <a:pt x="1209" y="439"/>
                      <a:pt x="1349" y="504"/>
                      <a:pt x="1462" y="634"/>
                    </a:cubicBezTo>
                    <a:cubicBezTo>
                      <a:pt x="1567" y="756"/>
                      <a:pt x="1622" y="906"/>
                      <a:pt x="1622" y="1080"/>
                    </a:cubicBezTo>
                    <a:cubicBezTo>
                      <a:pt x="1622" y="1250"/>
                      <a:pt x="1567" y="1397"/>
                      <a:pt x="1462" y="1522"/>
                    </a:cubicBezTo>
                    <a:cubicBezTo>
                      <a:pt x="1346" y="1656"/>
                      <a:pt x="1206" y="1720"/>
                      <a:pt x="1036" y="1720"/>
                    </a:cubicBezTo>
                    <a:cubicBezTo>
                      <a:pt x="869" y="1720"/>
                      <a:pt x="729" y="1656"/>
                      <a:pt x="613" y="1522"/>
                    </a:cubicBezTo>
                    <a:cubicBezTo>
                      <a:pt x="508" y="1397"/>
                      <a:pt x="453" y="1250"/>
                      <a:pt x="453" y="1080"/>
                    </a:cubicBezTo>
                    <a:cubicBezTo>
                      <a:pt x="453" y="906"/>
                      <a:pt x="505" y="756"/>
                      <a:pt x="613" y="634"/>
                    </a:cubicBezTo>
                    <a:cubicBezTo>
                      <a:pt x="726" y="504"/>
                      <a:pt x="866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4" y="106"/>
                      <a:pt x="294" y="320"/>
                    </a:cubicBezTo>
                    <a:cubicBezTo>
                      <a:pt x="99" y="528"/>
                      <a:pt x="0" y="780"/>
                      <a:pt x="0" y="1080"/>
                    </a:cubicBezTo>
                    <a:cubicBezTo>
                      <a:pt x="0" y="1376"/>
                      <a:pt x="99" y="1632"/>
                      <a:pt x="294" y="1840"/>
                    </a:cubicBezTo>
                    <a:cubicBezTo>
                      <a:pt x="494" y="2054"/>
                      <a:pt x="743" y="2163"/>
                      <a:pt x="1036" y="2163"/>
                    </a:cubicBezTo>
                    <a:cubicBezTo>
                      <a:pt x="1332" y="2163"/>
                      <a:pt x="1577" y="2054"/>
                      <a:pt x="1778" y="1836"/>
                    </a:cubicBezTo>
                    <a:cubicBezTo>
                      <a:pt x="1973" y="1628"/>
                      <a:pt x="2072" y="1373"/>
                      <a:pt x="2072" y="1076"/>
                    </a:cubicBezTo>
                    <a:cubicBezTo>
                      <a:pt x="2072" y="780"/>
                      <a:pt x="1973" y="528"/>
                      <a:pt x="1775" y="320"/>
                    </a:cubicBezTo>
                    <a:cubicBezTo>
                      <a:pt x="1577" y="106"/>
                      <a:pt x="1332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867;p45">
                <a:extLst>
                  <a:ext uri="{FF2B5EF4-FFF2-40B4-BE49-F238E27FC236}">
                    <a16:creationId xmlns:a16="http://schemas.microsoft.com/office/drawing/2014/main" id="{5F424B41-061A-42A8-B332-5E3B31760C57}"/>
                  </a:ext>
                </a:extLst>
              </p:cNvPr>
              <p:cNvSpPr/>
              <p:nvPr/>
            </p:nvSpPr>
            <p:spPr>
              <a:xfrm>
                <a:off x="1202778" y="2346385"/>
                <a:ext cx="43559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099" extrusionOk="0">
                    <a:moveTo>
                      <a:pt x="1285" y="0"/>
                    </a:moveTo>
                    <a:cubicBezTo>
                      <a:pt x="1165" y="0"/>
                      <a:pt x="1043" y="31"/>
                      <a:pt x="923" y="92"/>
                    </a:cubicBezTo>
                    <a:cubicBezTo>
                      <a:pt x="838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2" y="361"/>
                      <a:pt x="538" y="310"/>
                      <a:pt x="525" y="211"/>
                    </a:cubicBezTo>
                    <a:cubicBezTo>
                      <a:pt x="511" y="109"/>
                      <a:pt x="494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6" y="95"/>
                      <a:pt x="249" y="109"/>
                    </a:cubicBezTo>
                    <a:cubicBezTo>
                      <a:pt x="147" y="123"/>
                      <a:pt x="71" y="136"/>
                      <a:pt x="17" y="140"/>
                    </a:cubicBezTo>
                    <a:cubicBezTo>
                      <a:pt x="4" y="144"/>
                      <a:pt x="0" y="153"/>
                      <a:pt x="0" y="174"/>
                    </a:cubicBezTo>
                    <a:cubicBezTo>
                      <a:pt x="0" y="184"/>
                      <a:pt x="0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5" y="1516"/>
                    </a:cubicBezTo>
                    <a:lnTo>
                      <a:pt x="85" y="2037"/>
                    </a:lnTo>
                    <a:cubicBezTo>
                      <a:pt x="85" y="2075"/>
                      <a:pt x="99" y="2095"/>
                      <a:pt x="126" y="2095"/>
                    </a:cubicBezTo>
                    <a:lnTo>
                      <a:pt x="525" y="2095"/>
                    </a:lnTo>
                    <a:cubicBezTo>
                      <a:pt x="555" y="2095"/>
                      <a:pt x="573" y="2075"/>
                      <a:pt x="573" y="2034"/>
                    </a:cubicBezTo>
                    <a:cubicBezTo>
                      <a:pt x="573" y="1963"/>
                      <a:pt x="573" y="1857"/>
                      <a:pt x="569" y="1717"/>
                    </a:cubicBezTo>
                    <a:lnTo>
                      <a:pt x="569" y="1397"/>
                    </a:lnTo>
                    <a:lnTo>
                      <a:pt x="569" y="774"/>
                    </a:lnTo>
                    <a:cubicBezTo>
                      <a:pt x="569" y="692"/>
                      <a:pt x="637" y="606"/>
                      <a:pt x="774" y="525"/>
                    </a:cubicBezTo>
                    <a:cubicBezTo>
                      <a:pt x="896" y="450"/>
                      <a:pt x="1005" y="413"/>
                      <a:pt x="1093" y="413"/>
                    </a:cubicBezTo>
                    <a:cubicBezTo>
                      <a:pt x="1247" y="413"/>
                      <a:pt x="1349" y="460"/>
                      <a:pt x="1404" y="559"/>
                    </a:cubicBezTo>
                    <a:cubicBezTo>
                      <a:pt x="1441" y="627"/>
                      <a:pt x="1461" y="740"/>
                      <a:pt x="1461" y="900"/>
                    </a:cubicBezTo>
                    <a:lnTo>
                      <a:pt x="1461" y="1414"/>
                    </a:lnTo>
                    <a:cubicBezTo>
                      <a:pt x="1461" y="1485"/>
                      <a:pt x="1458" y="1587"/>
                      <a:pt x="1455" y="1724"/>
                    </a:cubicBezTo>
                    <a:cubicBezTo>
                      <a:pt x="1451" y="1861"/>
                      <a:pt x="1448" y="1966"/>
                      <a:pt x="1448" y="2034"/>
                    </a:cubicBezTo>
                    <a:cubicBezTo>
                      <a:pt x="1448" y="2075"/>
                      <a:pt x="1461" y="2095"/>
                      <a:pt x="1492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5" y="2089"/>
                      <a:pt x="1670" y="2085"/>
                      <a:pt x="1694" y="2085"/>
                    </a:cubicBezTo>
                    <a:cubicBezTo>
                      <a:pt x="1717" y="2085"/>
                      <a:pt x="1755" y="2089"/>
                      <a:pt x="1806" y="2092"/>
                    </a:cubicBezTo>
                    <a:cubicBezTo>
                      <a:pt x="1854" y="2095"/>
                      <a:pt x="1891" y="2098"/>
                      <a:pt x="1915" y="2098"/>
                    </a:cubicBezTo>
                    <a:cubicBezTo>
                      <a:pt x="1942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5" y="1727"/>
                    </a:cubicBezTo>
                    <a:cubicBezTo>
                      <a:pt x="1939" y="1587"/>
                      <a:pt x="1939" y="1482"/>
                      <a:pt x="1939" y="1414"/>
                    </a:cubicBezTo>
                    <a:cubicBezTo>
                      <a:pt x="1939" y="1117"/>
                      <a:pt x="1939" y="917"/>
                      <a:pt x="1945" y="804"/>
                    </a:cubicBezTo>
                    <a:cubicBezTo>
                      <a:pt x="1949" y="719"/>
                      <a:pt x="2010" y="631"/>
                      <a:pt x="2126" y="538"/>
                    </a:cubicBezTo>
                    <a:cubicBezTo>
                      <a:pt x="2238" y="453"/>
                      <a:pt x="2340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7" y="658"/>
                      <a:pt x="2818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18" y="1571"/>
                      <a:pt x="2814" y="1700"/>
                    </a:cubicBezTo>
                    <a:cubicBezTo>
                      <a:pt x="2807" y="1829"/>
                      <a:pt x="2807" y="1928"/>
                      <a:pt x="2807" y="1993"/>
                    </a:cubicBezTo>
                    <a:cubicBezTo>
                      <a:pt x="2807" y="2062"/>
                      <a:pt x="2821" y="2095"/>
                      <a:pt x="2851" y="2095"/>
                    </a:cubicBezTo>
                    <a:cubicBezTo>
                      <a:pt x="2876" y="2095"/>
                      <a:pt x="2913" y="2092"/>
                      <a:pt x="2961" y="2092"/>
                    </a:cubicBezTo>
                    <a:cubicBezTo>
                      <a:pt x="3008" y="2089"/>
                      <a:pt x="3046" y="2085"/>
                      <a:pt x="3070" y="2085"/>
                    </a:cubicBezTo>
                    <a:cubicBezTo>
                      <a:pt x="3093" y="2085"/>
                      <a:pt x="3124" y="2089"/>
                      <a:pt x="3168" y="2092"/>
                    </a:cubicBezTo>
                    <a:cubicBezTo>
                      <a:pt x="3213" y="2095"/>
                      <a:pt x="3244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3" y="232"/>
                    </a:cubicBezTo>
                    <a:cubicBezTo>
                      <a:pt x="3101" y="75"/>
                      <a:pt x="2920" y="0"/>
                      <a:pt x="2654" y="0"/>
                    </a:cubicBezTo>
                    <a:cubicBezTo>
                      <a:pt x="2518" y="0"/>
                      <a:pt x="2381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5" y="0"/>
                      <a:pt x="1285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868;p45">
                <a:extLst>
                  <a:ext uri="{FF2B5EF4-FFF2-40B4-BE49-F238E27FC236}">
                    <a16:creationId xmlns:a16="http://schemas.microsoft.com/office/drawing/2014/main" id="{882FD178-F5AF-483E-9A42-1FF14116C904}"/>
                  </a:ext>
                </a:extLst>
              </p:cNvPr>
              <p:cNvSpPr/>
              <p:nvPr/>
            </p:nvSpPr>
            <p:spPr>
              <a:xfrm>
                <a:off x="2107402" y="1647876"/>
                <a:ext cx="37659" cy="37659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866" extrusionOk="0">
                    <a:moveTo>
                      <a:pt x="1435" y="284"/>
                    </a:moveTo>
                    <a:cubicBezTo>
                      <a:pt x="2069" y="284"/>
                      <a:pt x="2583" y="798"/>
                      <a:pt x="2583" y="1432"/>
                    </a:cubicBezTo>
                    <a:cubicBezTo>
                      <a:pt x="2583" y="2069"/>
                      <a:pt x="2069" y="2583"/>
                      <a:pt x="1435" y="2583"/>
                    </a:cubicBezTo>
                    <a:cubicBezTo>
                      <a:pt x="798" y="2583"/>
                      <a:pt x="280" y="2069"/>
                      <a:pt x="280" y="1432"/>
                    </a:cubicBezTo>
                    <a:cubicBezTo>
                      <a:pt x="280" y="798"/>
                      <a:pt x="798" y="284"/>
                      <a:pt x="1435" y="284"/>
                    </a:cubicBezTo>
                    <a:close/>
                    <a:moveTo>
                      <a:pt x="1435" y="1"/>
                    </a:moveTo>
                    <a:cubicBezTo>
                      <a:pt x="645" y="1"/>
                      <a:pt x="1" y="645"/>
                      <a:pt x="1" y="1432"/>
                    </a:cubicBezTo>
                    <a:cubicBezTo>
                      <a:pt x="1" y="2222"/>
                      <a:pt x="645" y="2866"/>
                      <a:pt x="1435" y="2866"/>
                    </a:cubicBezTo>
                    <a:cubicBezTo>
                      <a:pt x="2222" y="2866"/>
                      <a:pt x="2866" y="2222"/>
                      <a:pt x="2866" y="1432"/>
                    </a:cubicBezTo>
                    <a:cubicBezTo>
                      <a:pt x="2866" y="645"/>
                      <a:pt x="2222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869;p45">
                <a:extLst>
                  <a:ext uri="{FF2B5EF4-FFF2-40B4-BE49-F238E27FC236}">
                    <a16:creationId xmlns:a16="http://schemas.microsoft.com/office/drawing/2014/main" id="{210B7C26-6542-41BE-B5B7-99F0F1E534CD}"/>
                  </a:ext>
                </a:extLst>
              </p:cNvPr>
              <p:cNvSpPr/>
              <p:nvPr/>
            </p:nvSpPr>
            <p:spPr>
              <a:xfrm>
                <a:off x="2093670" y="1686337"/>
                <a:ext cx="65542" cy="24716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881" extrusionOk="0">
                    <a:moveTo>
                      <a:pt x="1877" y="0"/>
                    </a:moveTo>
                    <a:cubicBezTo>
                      <a:pt x="841" y="0"/>
                      <a:pt x="0" y="846"/>
                      <a:pt x="0" y="1881"/>
                    </a:cubicBezTo>
                    <a:lnTo>
                      <a:pt x="280" y="1881"/>
                    </a:lnTo>
                    <a:cubicBezTo>
                      <a:pt x="280" y="999"/>
                      <a:pt x="998" y="283"/>
                      <a:pt x="1877" y="283"/>
                    </a:cubicBezTo>
                    <a:lnTo>
                      <a:pt x="3107" y="283"/>
                    </a:lnTo>
                    <a:cubicBezTo>
                      <a:pt x="3989" y="283"/>
                      <a:pt x="4705" y="999"/>
                      <a:pt x="4705" y="1881"/>
                    </a:cubicBezTo>
                    <a:lnTo>
                      <a:pt x="4987" y="1881"/>
                    </a:lnTo>
                    <a:cubicBezTo>
                      <a:pt x="4987" y="846"/>
                      <a:pt x="4143" y="0"/>
                      <a:pt x="3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870;p45">
                <a:extLst>
                  <a:ext uri="{FF2B5EF4-FFF2-40B4-BE49-F238E27FC236}">
                    <a16:creationId xmlns:a16="http://schemas.microsoft.com/office/drawing/2014/main" id="{1290BC27-8991-40C9-A36E-1D3F5752F15E}"/>
                  </a:ext>
                </a:extLst>
              </p:cNvPr>
              <p:cNvSpPr/>
              <p:nvPr/>
            </p:nvSpPr>
            <p:spPr>
              <a:xfrm>
                <a:off x="2076523" y="1657731"/>
                <a:ext cx="7174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546" y="2736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871;p45">
                <a:extLst>
                  <a:ext uri="{FF2B5EF4-FFF2-40B4-BE49-F238E27FC236}">
                    <a16:creationId xmlns:a16="http://schemas.microsoft.com/office/drawing/2014/main" id="{CC955AE2-2EF2-4EF5-8E19-98C0CC54CAA8}"/>
                  </a:ext>
                </a:extLst>
              </p:cNvPr>
              <p:cNvSpPr/>
              <p:nvPr/>
            </p:nvSpPr>
            <p:spPr>
              <a:xfrm>
                <a:off x="2062095" y="1672093"/>
                <a:ext cx="36004" cy="722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2740" y="549"/>
                    </a:lnTo>
                    <a:lnTo>
                      <a:pt x="274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872;p45">
                <a:extLst>
                  <a:ext uri="{FF2B5EF4-FFF2-40B4-BE49-F238E27FC236}">
                    <a16:creationId xmlns:a16="http://schemas.microsoft.com/office/drawing/2014/main" id="{61E75F71-91A0-4D39-B538-44C364E36739}"/>
                  </a:ext>
                </a:extLst>
              </p:cNvPr>
              <p:cNvSpPr/>
              <p:nvPr/>
            </p:nvSpPr>
            <p:spPr>
              <a:xfrm>
                <a:off x="2242231" y="1649900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1"/>
                    </a:moveTo>
                    <a:cubicBezTo>
                      <a:pt x="277" y="1"/>
                      <a:pt x="1" y="276"/>
                      <a:pt x="1" y="620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20"/>
                    </a:cubicBezTo>
                    <a:cubicBezTo>
                      <a:pt x="1238" y="276"/>
                      <a:pt x="961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873;p45">
                <a:extLst>
                  <a:ext uri="{FF2B5EF4-FFF2-40B4-BE49-F238E27FC236}">
                    <a16:creationId xmlns:a16="http://schemas.microsoft.com/office/drawing/2014/main" id="{B50FEE16-D4ED-4C09-A295-DB668B19B631}"/>
                  </a:ext>
                </a:extLst>
              </p:cNvPr>
              <p:cNvSpPr/>
              <p:nvPr/>
            </p:nvSpPr>
            <p:spPr>
              <a:xfrm>
                <a:off x="2242231" y="1672330"/>
                <a:ext cx="16267" cy="16307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41" extrusionOk="0">
                    <a:moveTo>
                      <a:pt x="621" y="0"/>
                    </a:moveTo>
                    <a:cubicBezTo>
                      <a:pt x="277" y="0"/>
                      <a:pt x="1" y="280"/>
                      <a:pt x="1" y="620"/>
                    </a:cubicBezTo>
                    <a:cubicBezTo>
                      <a:pt x="1" y="961"/>
                      <a:pt x="277" y="1240"/>
                      <a:pt x="621" y="1240"/>
                    </a:cubicBezTo>
                    <a:cubicBezTo>
                      <a:pt x="961" y="1240"/>
                      <a:pt x="1238" y="961"/>
                      <a:pt x="1238" y="620"/>
                    </a:cubicBezTo>
                    <a:cubicBezTo>
                      <a:pt x="1238" y="280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874;p45">
                <a:extLst>
                  <a:ext uri="{FF2B5EF4-FFF2-40B4-BE49-F238E27FC236}">
                    <a16:creationId xmlns:a16="http://schemas.microsoft.com/office/drawing/2014/main" id="{A29F72BD-6170-44E5-A0A3-245E4C41269B}"/>
                  </a:ext>
                </a:extLst>
              </p:cNvPr>
              <p:cNvSpPr/>
              <p:nvPr/>
            </p:nvSpPr>
            <p:spPr>
              <a:xfrm>
                <a:off x="2242231" y="1694799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0"/>
                    </a:moveTo>
                    <a:cubicBezTo>
                      <a:pt x="277" y="0"/>
                      <a:pt x="1" y="276"/>
                      <a:pt x="1" y="617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17"/>
                    </a:cubicBezTo>
                    <a:cubicBezTo>
                      <a:pt x="1238" y="276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875;p45">
                <a:extLst>
                  <a:ext uri="{FF2B5EF4-FFF2-40B4-BE49-F238E27FC236}">
                    <a16:creationId xmlns:a16="http://schemas.microsoft.com/office/drawing/2014/main" id="{8CEFEFC8-9B8A-42F5-B7EA-6DF3DC377597}"/>
                  </a:ext>
                </a:extLst>
              </p:cNvPr>
              <p:cNvSpPr/>
              <p:nvPr/>
            </p:nvSpPr>
            <p:spPr>
              <a:xfrm>
                <a:off x="1914336" y="1649900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09"/>
                    </a:lnTo>
                    <a:lnTo>
                      <a:pt x="1" y="477"/>
                    </a:lnTo>
                    <a:lnTo>
                      <a:pt x="328" y="794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4"/>
                    </a:lnTo>
                    <a:lnTo>
                      <a:pt x="1312" y="477"/>
                    </a:lnTo>
                    <a:lnTo>
                      <a:pt x="859" y="409"/>
                    </a:lnTo>
                    <a:lnTo>
                      <a:pt x="658" y="1"/>
                    </a:lnTo>
                    <a:close/>
                    <a:moveTo>
                      <a:pt x="1060" y="1248"/>
                    </a:moveTo>
                    <a:lnTo>
                      <a:pt x="1060" y="1248"/>
                    </a:lnTo>
                    <a:lnTo>
                      <a:pt x="1060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876;p45">
                <a:extLst>
                  <a:ext uri="{FF2B5EF4-FFF2-40B4-BE49-F238E27FC236}">
                    <a16:creationId xmlns:a16="http://schemas.microsoft.com/office/drawing/2014/main" id="{69F38508-FC3A-40B6-ACCD-DE000CE047F3}"/>
                  </a:ext>
                </a:extLst>
              </p:cNvPr>
              <p:cNvSpPr/>
              <p:nvPr/>
            </p:nvSpPr>
            <p:spPr>
              <a:xfrm>
                <a:off x="1914336" y="1672277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0"/>
                    </a:lnTo>
                    <a:lnTo>
                      <a:pt x="1" y="477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7"/>
                    </a:lnTo>
                    <a:lnTo>
                      <a:pt x="859" y="410"/>
                    </a:lnTo>
                    <a:lnTo>
                      <a:pt x="658" y="1"/>
                    </a:lnTo>
                    <a:close/>
                    <a:moveTo>
                      <a:pt x="253" y="1248"/>
                    </a:moveTo>
                    <a:lnTo>
                      <a:pt x="253" y="1248"/>
                    </a:lnTo>
                    <a:lnTo>
                      <a:pt x="253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877;p45">
                <a:extLst>
                  <a:ext uri="{FF2B5EF4-FFF2-40B4-BE49-F238E27FC236}">
                    <a16:creationId xmlns:a16="http://schemas.microsoft.com/office/drawing/2014/main" id="{B037AE41-D0C8-4D4F-86AD-A8824C36A5EC}"/>
                  </a:ext>
                </a:extLst>
              </p:cNvPr>
              <p:cNvSpPr/>
              <p:nvPr/>
            </p:nvSpPr>
            <p:spPr>
              <a:xfrm>
                <a:off x="1914336" y="1694655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3"/>
                    </a:lnTo>
                    <a:lnTo>
                      <a:pt x="1" y="478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7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8"/>
                    </a:lnTo>
                    <a:lnTo>
                      <a:pt x="859" y="413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878;p45">
                <a:extLst>
                  <a:ext uri="{FF2B5EF4-FFF2-40B4-BE49-F238E27FC236}">
                    <a16:creationId xmlns:a16="http://schemas.microsoft.com/office/drawing/2014/main" id="{4D6929C1-2858-4ACD-886E-600B19EF37D2}"/>
                  </a:ext>
                </a:extLst>
              </p:cNvPr>
              <p:cNvSpPr/>
              <p:nvPr/>
            </p:nvSpPr>
            <p:spPr>
              <a:xfrm>
                <a:off x="1936989" y="1655222"/>
                <a:ext cx="40892" cy="575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8" extrusionOk="0">
                    <a:moveTo>
                      <a:pt x="1" y="0"/>
                    </a:moveTo>
                    <a:lnTo>
                      <a:pt x="1" y="437"/>
                    </a:lnTo>
                    <a:lnTo>
                      <a:pt x="3111" y="437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879;p45">
                <a:extLst>
                  <a:ext uri="{FF2B5EF4-FFF2-40B4-BE49-F238E27FC236}">
                    <a16:creationId xmlns:a16="http://schemas.microsoft.com/office/drawing/2014/main" id="{5F45D4F0-2506-4BC4-B6C5-C2A76AB1D885}"/>
                  </a:ext>
                </a:extLst>
              </p:cNvPr>
              <p:cNvSpPr/>
              <p:nvPr/>
            </p:nvSpPr>
            <p:spPr>
              <a:xfrm>
                <a:off x="1936989" y="1677612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880;p45">
                <a:extLst>
                  <a:ext uri="{FF2B5EF4-FFF2-40B4-BE49-F238E27FC236}">
                    <a16:creationId xmlns:a16="http://schemas.microsoft.com/office/drawing/2014/main" id="{61D96B7A-F86D-41A8-948F-32480F17D87B}"/>
                  </a:ext>
                </a:extLst>
              </p:cNvPr>
              <p:cNvSpPr/>
              <p:nvPr/>
            </p:nvSpPr>
            <p:spPr>
              <a:xfrm>
                <a:off x="1936989" y="1699989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881;p45">
                <a:extLst>
                  <a:ext uri="{FF2B5EF4-FFF2-40B4-BE49-F238E27FC236}">
                    <a16:creationId xmlns:a16="http://schemas.microsoft.com/office/drawing/2014/main" id="{FEB7DE04-9516-40C9-A91E-EA8769523020}"/>
                  </a:ext>
                </a:extLst>
              </p:cNvPr>
              <p:cNvSpPr/>
              <p:nvPr/>
            </p:nvSpPr>
            <p:spPr>
              <a:xfrm>
                <a:off x="1781569" y="1649716"/>
                <a:ext cx="47908" cy="6133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668" extrusionOk="0">
                    <a:moveTo>
                      <a:pt x="3207" y="440"/>
                    </a:moveTo>
                    <a:lnTo>
                      <a:pt x="3207" y="3840"/>
                    </a:lnTo>
                    <a:lnTo>
                      <a:pt x="2068" y="3060"/>
                    </a:lnTo>
                    <a:lnTo>
                      <a:pt x="1823" y="2893"/>
                    </a:lnTo>
                    <a:lnTo>
                      <a:pt x="1578" y="3060"/>
                    </a:lnTo>
                    <a:lnTo>
                      <a:pt x="436" y="3840"/>
                    </a:lnTo>
                    <a:lnTo>
                      <a:pt x="436" y="440"/>
                    </a:lnTo>
                    <a:close/>
                    <a:moveTo>
                      <a:pt x="1" y="1"/>
                    </a:moveTo>
                    <a:lnTo>
                      <a:pt x="1" y="4668"/>
                    </a:lnTo>
                    <a:lnTo>
                      <a:pt x="1823" y="3421"/>
                    </a:lnTo>
                    <a:lnTo>
                      <a:pt x="3646" y="4668"/>
                    </a:lnTo>
                    <a:lnTo>
                      <a:pt x="36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882;p45">
                <a:extLst>
                  <a:ext uri="{FF2B5EF4-FFF2-40B4-BE49-F238E27FC236}">
                    <a16:creationId xmlns:a16="http://schemas.microsoft.com/office/drawing/2014/main" id="{7E9E0015-39F8-42CD-B760-C7AF49F7A6D1}"/>
                  </a:ext>
                </a:extLst>
              </p:cNvPr>
              <p:cNvSpPr/>
              <p:nvPr/>
            </p:nvSpPr>
            <p:spPr>
              <a:xfrm>
                <a:off x="1633718" y="1648086"/>
                <a:ext cx="64071" cy="66909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5092" extrusionOk="0">
                    <a:moveTo>
                      <a:pt x="2251" y="0"/>
                    </a:moveTo>
                    <a:cubicBezTo>
                      <a:pt x="2079" y="0"/>
                      <a:pt x="1906" y="18"/>
                      <a:pt x="1734" y="53"/>
                    </a:cubicBezTo>
                    <a:cubicBezTo>
                      <a:pt x="992" y="203"/>
                      <a:pt x="358" y="677"/>
                      <a:pt x="0" y="1348"/>
                    </a:cubicBezTo>
                    <a:lnTo>
                      <a:pt x="385" y="1552"/>
                    </a:lnTo>
                    <a:cubicBezTo>
                      <a:pt x="682" y="997"/>
                      <a:pt x="1206" y="609"/>
                      <a:pt x="1823" y="482"/>
                    </a:cubicBezTo>
                    <a:cubicBezTo>
                      <a:pt x="1967" y="452"/>
                      <a:pt x="2111" y="437"/>
                      <a:pt x="2254" y="437"/>
                    </a:cubicBezTo>
                    <a:cubicBezTo>
                      <a:pt x="2661" y="437"/>
                      <a:pt x="3059" y="557"/>
                      <a:pt x="3407" y="789"/>
                    </a:cubicBezTo>
                    <a:cubicBezTo>
                      <a:pt x="3877" y="1099"/>
                      <a:pt x="4198" y="1573"/>
                      <a:pt x="4313" y="2125"/>
                    </a:cubicBezTo>
                    <a:cubicBezTo>
                      <a:pt x="4422" y="2677"/>
                      <a:pt x="4313" y="3238"/>
                      <a:pt x="4003" y="3708"/>
                    </a:cubicBezTo>
                    <a:cubicBezTo>
                      <a:pt x="3693" y="4179"/>
                      <a:pt x="3220" y="4499"/>
                      <a:pt x="2668" y="4611"/>
                    </a:cubicBezTo>
                    <a:cubicBezTo>
                      <a:pt x="2527" y="4640"/>
                      <a:pt x="2385" y="4655"/>
                      <a:pt x="2244" y="4655"/>
                    </a:cubicBezTo>
                    <a:cubicBezTo>
                      <a:pt x="1582" y="4655"/>
                      <a:pt x="944" y="4339"/>
                      <a:pt x="542" y="3793"/>
                    </a:cubicBezTo>
                    <a:lnTo>
                      <a:pt x="191" y="4049"/>
                    </a:lnTo>
                    <a:cubicBezTo>
                      <a:pt x="675" y="4713"/>
                      <a:pt x="1448" y="5092"/>
                      <a:pt x="2248" y="5092"/>
                    </a:cubicBezTo>
                    <a:cubicBezTo>
                      <a:pt x="2416" y="5092"/>
                      <a:pt x="2586" y="5075"/>
                      <a:pt x="2753" y="5040"/>
                    </a:cubicBezTo>
                    <a:cubicBezTo>
                      <a:pt x="3421" y="4905"/>
                      <a:pt x="3993" y="4516"/>
                      <a:pt x="4368" y="3950"/>
                    </a:cubicBezTo>
                    <a:cubicBezTo>
                      <a:pt x="4742" y="3381"/>
                      <a:pt x="4875" y="2704"/>
                      <a:pt x="4739" y="2036"/>
                    </a:cubicBezTo>
                    <a:cubicBezTo>
                      <a:pt x="4603" y="1372"/>
                      <a:pt x="4215" y="796"/>
                      <a:pt x="3649" y="421"/>
                    </a:cubicBezTo>
                    <a:cubicBezTo>
                      <a:pt x="3227" y="143"/>
                      <a:pt x="2744" y="0"/>
                      <a:pt x="2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883;p45">
                <a:extLst>
                  <a:ext uri="{FF2B5EF4-FFF2-40B4-BE49-F238E27FC236}">
                    <a16:creationId xmlns:a16="http://schemas.microsoft.com/office/drawing/2014/main" id="{A5CAA9C2-992D-4887-B562-81F1332C509A}"/>
                  </a:ext>
                </a:extLst>
              </p:cNvPr>
              <p:cNvSpPr/>
              <p:nvPr/>
            </p:nvSpPr>
            <p:spPr>
              <a:xfrm>
                <a:off x="1630814" y="1654144"/>
                <a:ext cx="18317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48" extrusionOk="0">
                    <a:moveTo>
                      <a:pt x="425" y="1"/>
                    </a:moveTo>
                    <a:lnTo>
                      <a:pt x="0" y="90"/>
                    </a:lnTo>
                    <a:lnTo>
                      <a:pt x="235" y="1248"/>
                    </a:lnTo>
                    <a:lnTo>
                      <a:pt x="1393" y="1010"/>
                    </a:lnTo>
                    <a:lnTo>
                      <a:pt x="1304" y="580"/>
                    </a:lnTo>
                    <a:lnTo>
                      <a:pt x="576" y="730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884;p45">
                <a:extLst>
                  <a:ext uri="{FF2B5EF4-FFF2-40B4-BE49-F238E27FC236}">
                    <a16:creationId xmlns:a16="http://schemas.microsoft.com/office/drawing/2014/main" id="{45978F7E-D479-4C98-9A14-AA862B0C7F1F}"/>
                  </a:ext>
                </a:extLst>
              </p:cNvPr>
              <p:cNvSpPr/>
              <p:nvPr/>
            </p:nvSpPr>
            <p:spPr>
              <a:xfrm>
                <a:off x="1649827" y="1660911"/>
                <a:ext cx="18107" cy="3152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2399" extrusionOk="0">
                    <a:moveTo>
                      <a:pt x="937" y="1"/>
                    </a:moveTo>
                    <a:lnTo>
                      <a:pt x="937" y="1448"/>
                    </a:lnTo>
                    <a:lnTo>
                      <a:pt x="0" y="2028"/>
                    </a:lnTo>
                    <a:lnTo>
                      <a:pt x="233" y="2399"/>
                    </a:lnTo>
                    <a:lnTo>
                      <a:pt x="1377" y="1693"/>
                    </a:lnTo>
                    <a:lnTo>
                      <a:pt x="13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885;p45">
                <a:extLst>
                  <a:ext uri="{FF2B5EF4-FFF2-40B4-BE49-F238E27FC236}">
                    <a16:creationId xmlns:a16="http://schemas.microsoft.com/office/drawing/2014/main" id="{0A1E39FC-DC12-453C-9AFD-1C68DAFF864B}"/>
                  </a:ext>
                </a:extLst>
              </p:cNvPr>
              <p:cNvSpPr/>
              <p:nvPr/>
            </p:nvSpPr>
            <p:spPr>
              <a:xfrm>
                <a:off x="1421178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10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6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886;p45">
                <a:extLst>
                  <a:ext uri="{FF2B5EF4-FFF2-40B4-BE49-F238E27FC236}">
                    <a16:creationId xmlns:a16="http://schemas.microsoft.com/office/drawing/2014/main" id="{FFAE8F9D-C25E-46BB-A656-84C565D68909}"/>
                  </a:ext>
                </a:extLst>
              </p:cNvPr>
              <p:cNvSpPr/>
              <p:nvPr/>
            </p:nvSpPr>
            <p:spPr>
              <a:xfrm>
                <a:off x="1461544" y="1827789"/>
                <a:ext cx="3170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677" extrusionOk="0">
                    <a:moveTo>
                      <a:pt x="1211" y="372"/>
                    </a:moveTo>
                    <a:cubicBezTo>
                      <a:pt x="1708" y="372"/>
                      <a:pt x="1933" y="947"/>
                      <a:pt x="1933" y="1823"/>
                    </a:cubicBezTo>
                    <a:cubicBezTo>
                      <a:pt x="1933" y="2729"/>
                      <a:pt x="1697" y="3305"/>
                      <a:pt x="1204" y="3305"/>
                    </a:cubicBezTo>
                    <a:cubicBezTo>
                      <a:pt x="768" y="3305"/>
                      <a:pt x="482" y="2781"/>
                      <a:pt x="482" y="1857"/>
                    </a:cubicBezTo>
                    <a:cubicBezTo>
                      <a:pt x="482" y="886"/>
                      <a:pt x="788" y="372"/>
                      <a:pt x="1211" y="372"/>
                    </a:cubicBezTo>
                    <a:close/>
                    <a:moveTo>
                      <a:pt x="1238" y="1"/>
                    </a:moveTo>
                    <a:cubicBezTo>
                      <a:pt x="516" y="1"/>
                      <a:pt x="1" y="658"/>
                      <a:pt x="1" y="1850"/>
                    </a:cubicBezTo>
                    <a:cubicBezTo>
                      <a:pt x="12" y="3026"/>
                      <a:pt x="482" y="3677"/>
                      <a:pt x="1177" y="3677"/>
                    </a:cubicBezTo>
                    <a:cubicBezTo>
                      <a:pt x="1963" y="3677"/>
                      <a:pt x="2413" y="3009"/>
                      <a:pt x="2413" y="1799"/>
                    </a:cubicBezTo>
                    <a:cubicBezTo>
                      <a:pt x="2413" y="669"/>
                      <a:pt x="1988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887;p45">
                <a:extLst>
                  <a:ext uri="{FF2B5EF4-FFF2-40B4-BE49-F238E27FC236}">
                    <a16:creationId xmlns:a16="http://schemas.microsoft.com/office/drawing/2014/main" id="{250D9095-3594-491A-800F-6DD78803F657}"/>
                  </a:ext>
                </a:extLst>
              </p:cNvPr>
              <p:cNvSpPr/>
              <p:nvPr/>
            </p:nvSpPr>
            <p:spPr>
              <a:xfrm>
                <a:off x="1501976" y="1827789"/>
                <a:ext cx="31746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3677" extrusionOk="0">
                    <a:moveTo>
                      <a:pt x="1210" y="372"/>
                    </a:moveTo>
                    <a:cubicBezTo>
                      <a:pt x="1707" y="372"/>
                      <a:pt x="1932" y="947"/>
                      <a:pt x="1932" y="1823"/>
                    </a:cubicBezTo>
                    <a:cubicBezTo>
                      <a:pt x="1932" y="2729"/>
                      <a:pt x="1697" y="3305"/>
                      <a:pt x="1207" y="3305"/>
                    </a:cubicBezTo>
                    <a:cubicBezTo>
                      <a:pt x="767" y="3305"/>
                      <a:pt x="485" y="2781"/>
                      <a:pt x="485" y="1857"/>
                    </a:cubicBezTo>
                    <a:cubicBezTo>
                      <a:pt x="485" y="886"/>
                      <a:pt x="791" y="372"/>
                      <a:pt x="1210" y="372"/>
                    </a:cubicBezTo>
                    <a:close/>
                    <a:moveTo>
                      <a:pt x="1237" y="1"/>
                    </a:moveTo>
                    <a:cubicBezTo>
                      <a:pt x="515" y="1"/>
                      <a:pt x="1" y="658"/>
                      <a:pt x="1" y="1850"/>
                    </a:cubicBezTo>
                    <a:cubicBezTo>
                      <a:pt x="14" y="3026"/>
                      <a:pt x="485" y="3677"/>
                      <a:pt x="1180" y="3677"/>
                    </a:cubicBezTo>
                    <a:cubicBezTo>
                      <a:pt x="1966" y="3677"/>
                      <a:pt x="2416" y="3009"/>
                      <a:pt x="2416" y="1799"/>
                    </a:cubicBezTo>
                    <a:cubicBezTo>
                      <a:pt x="2416" y="669"/>
                      <a:pt x="1986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888;p45">
                <a:extLst>
                  <a:ext uri="{FF2B5EF4-FFF2-40B4-BE49-F238E27FC236}">
                    <a16:creationId xmlns:a16="http://schemas.microsoft.com/office/drawing/2014/main" id="{356FDC27-2DEF-4675-AE2E-A932C3C6272B}"/>
                  </a:ext>
                </a:extLst>
              </p:cNvPr>
              <p:cNvSpPr/>
              <p:nvPr/>
            </p:nvSpPr>
            <p:spPr>
              <a:xfrm>
                <a:off x="1720415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3" y="345"/>
                      <a:pt x="1810" y="641"/>
                      <a:pt x="1810" y="927"/>
                    </a:cubicBezTo>
                    <a:cubicBezTo>
                      <a:pt x="1810" y="1248"/>
                      <a:pt x="1575" y="1469"/>
                      <a:pt x="1268" y="1571"/>
                    </a:cubicBezTo>
                    <a:cubicBezTo>
                      <a:pt x="859" y="1462"/>
                      <a:pt x="590" y="1271"/>
                      <a:pt x="590" y="914"/>
                    </a:cubicBezTo>
                    <a:cubicBezTo>
                      <a:pt x="590" y="607"/>
                      <a:pt x="812" y="345"/>
                      <a:pt x="1210" y="345"/>
                    </a:cubicBezTo>
                    <a:close/>
                    <a:moveTo>
                      <a:pt x="1132" y="1916"/>
                    </a:moveTo>
                    <a:cubicBezTo>
                      <a:pt x="1616" y="2051"/>
                      <a:pt x="1916" y="2259"/>
                      <a:pt x="1916" y="2692"/>
                    </a:cubicBezTo>
                    <a:cubicBezTo>
                      <a:pt x="1916" y="3060"/>
                      <a:pt x="1636" y="3329"/>
                      <a:pt x="1204" y="3329"/>
                    </a:cubicBezTo>
                    <a:cubicBezTo>
                      <a:pt x="751" y="3329"/>
                      <a:pt x="478" y="3009"/>
                      <a:pt x="491" y="2647"/>
                    </a:cubicBezTo>
                    <a:cubicBezTo>
                      <a:pt x="491" y="2310"/>
                      <a:pt x="716" y="2038"/>
                      <a:pt x="1132" y="1916"/>
                    </a:cubicBezTo>
                    <a:close/>
                    <a:moveTo>
                      <a:pt x="1238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699" y="1745"/>
                    </a:cubicBezTo>
                    <a:lnTo>
                      <a:pt x="706" y="1762"/>
                    </a:lnTo>
                    <a:cubicBezTo>
                      <a:pt x="270" y="1949"/>
                      <a:pt x="1" y="2266"/>
                      <a:pt x="1" y="2716"/>
                    </a:cubicBezTo>
                    <a:cubicBezTo>
                      <a:pt x="1" y="3233"/>
                      <a:pt x="451" y="3677"/>
                      <a:pt x="1194" y="3677"/>
                    </a:cubicBezTo>
                    <a:cubicBezTo>
                      <a:pt x="1872" y="3677"/>
                      <a:pt x="2403" y="3260"/>
                      <a:pt x="2403" y="2644"/>
                    </a:cubicBezTo>
                    <a:cubicBezTo>
                      <a:pt x="2403" y="2211"/>
                      <a:pt x="2127" y="1898"/>
                      <a:pt x="1688" y="1724"/>
                    </a:cubicBezTo>
                    <a:lnTo>
                      <a:pt x="1688" y="1707"/>
                    </a:lnTo>
                    <a:cubicBezTo>
                      <a:pt x="2123" y="1499"/>
                      <a:pt x="2270" y="1176"/>
                      <a:pt x="2270" y="876"/>
                    </a:cubicBezTo>
                    <a:cubicBezTo>
                      <a:pt x="2270" y="433"/>
                      <a:pt x="1926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889;p45">
                <a:extLst>
                  <a:ext uri="{FF2B5EF4-FFF2-40B4-BE49-F238E27FC236}">
                    <a16:creationId xmlns:a16="http://schemas.microsoft.com/office/drawing/2014/main" id="{7220EA1E-1BFD-495A-A182-14525B79D943}"/>
                  </a:ext>
                </a:extLst>
              </p:cNvPr>
              <p:cNvSpPr/>
              <p:nvPr/>
            </p:nvSpPr>
            <p:spPr>
              <a:xfrm>
                <a:off x="1761925" y="1867051"/>
                <a:ext cx="8567" cy="9053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89" extrusionOk="0">
                    <a:moveTo>
                      <a:pt x="331" y="0"/>
                    </a:moveTo>
                    <a:cubicBezTo>
                      <a:pt x="140" y="0"/>
                      <a:pt x="0" y="143"/>
                      <a:pt x="0" y="344"/>
                    </a:cubicBezTo>
                    <a:cubicBezTo>
                      <a:pt x="0" y="542"/>
                      <a:pt x="133" y="689"/>
                      <a:pt x="324" y="689"/>
                    </a:cubicBezTo>
                    <a:cubicBezTo>
                      <a:pt x="528" y="689"/>
                      <a:pt x="651" y="542"/>
                      <a:pt x="651" y="344"/>
                    </a:cubicBezTo>
                    <a:cubicBezTo>
                      <a:pt x="651" y="143"/>
                      <a:pt x="521" y="0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890;p45">
                <a:extLst>
                  <a:ext uri="{FF2B5EF4-FFF2-40B4-BE49-F238E27FC236}">
                    <a16:creationId xmlns:a16="http://schemas.microsoft.com/office/drawing/2014/main" id="{6E7391D4-24E2-40DF-AC6A-376B6ED310C1}"/>
                  </a:ext>
                </a:extLst>
              </p:cNvPr>
              <p:cNvSpPr/>
              <p:nvPr/>
            </p:nvSpPr>
            <p:spPr>
              <a:xfrm>
                <a:off x="1779690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7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5" y="389"/>
                    </a:cubicBezTo>
                    <a:cubicBezTo>
                      <a:pt x="1414" y="389"/>
                      <a:pt x="1598" y="641"/>
                      <a:pt x="1598" y="927"/>
                    </a:cubicBezTo>
                    <a:cubicBezTo>
                      <a:pt x="1598" y="1346"/>
                      <a:pt x="1152" y="1527"/>
                      <a:pt x="804" y="1527"/>
                    </a:cubicBezTo>
                    <a:lnTo>
                      <a:pt x="535" y="1527"/>
                    </a:lnTo>
                    <a:lnTo>
                      <a:pt x="535" y="1888"/>
                    </a:lnTo>
                    <a:lnTo>
                      <a:pt x="804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7" y="2897"/>
                      <a:pt x="1537" y="3288"/>
                      <a:pt x="917" y="3288"/>
                    </a:cubicBezTo>
                    <a:cubicBezTo>
                      <a:pt x="587" y="3288"/>
                      <a:pt x="266" y="3152"/>
                      <a:pt x="130" y="3063"/>
                    </a:cubicBezTo>
                    <a:lnTo>
                      <a:pt x="1" y="3438"/>
                    </a:lnTo>
                    <a:cubicBezTo>
                      <a:pt x="174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8" y="1697"/>
                    </a:cubicBezTo>
                    <a:lnTo>
                      <a:pt x="1428" y="1687"/>
                    </a:lnTo>
                    <a:cubicBezTo>
                      <a:pt x="1864" y="1527"/>
                      <a:pt x="2082" y="1216"/>
                      <a:pt x="2082" y="849"/>
                    </a:cubicBezTo>
                    <a:cubicBezTo>
                      <a:pt x="2082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891;p45">
                <a:extLst>
                  <a:ext uri="{FF2B5EF4-FFF2-40B4-BE49-F238E27FC236}">
                    <a16:creationId xmlns:a16="http://schemas.microsoft.com/office/drawing/2014/main" id="{D86026B9-777A-4B7B-BD10-B87F1F06862A}"/>
                  </a:ext>
                </a:extLst>
              </p:cNvPr>
              <p:cNvSpPr/>
              <p:nvPr/>
            </p:nvSpPr>
            <p:spPr>
              <a:xfrm>
                <a:off x="1820332" y="1827789"/>
                <a:ext cx="29828" cy="47554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19" extrusionOk="0">
                    <a:moveTo>
                      <a:pt x="1095" y="1"/>
                    </a:moveTo>
                    <a:cubicBezTo>
                      <a:pt x="686" y="1"/>
                      <a:pt x="335" y="154"/>
                      <a:pt x="90" y="362"/>
                    </a:cubicBezTo>
                    <a:lnTo>
                      <a:pt x="243" y="702"/>
                    </a:lnTo>
                    <a:cubicBezTo>
                      <a:pt x="406" y="566"/>
                      <a:pt x="672" y="399"/>
                      <a:pt x="996" y="399"/>
                    </a:cubicBezTo>
                    <a:cubicBezTo>
                      <a:pt x="1527" y="399"/>
                      <a:pt x="1700" y="733"/>
                      <a:pt x="1700" y="1094"/>
                    </a:cubicBezTo>
                    <a:cubicBezTo>
                      <a:pt x="1697" y="1633"/>
                      <a:pt x="1285" y="2092"/>
                      <a:pt x="379" y="2954"/>
                    </a:cubicBezTo>
                    <a:lnTo>
                      <a:pt x="1" y="3322"/>
                    </a:lnTo>
                    <a:lnTo>
                      <a:pt x="1" y="3619"/>
                    </a:lnTo>
                    <a:lnTo>
                      <a:pt x="2269" y="3619"/>
                    </a:lnTo>
                    <a:lnTo>
                      <a:pt x="2269" y="3216"/>
                    </a:lnTo>
                    <a:lnTo>
                      <a:pt x="672" y="3216"/>
                    </a:lnTo>
                    <a:lnTo>
                      <a:pt x="672" y="3207"/>
                    </a:lnTo>
                    <a:lnTo>
                      <a:pt x="958" y="2944"/>
                    </a:lnTo>
                    <a:cubicBezTo>
                      <a:pt x="1708" y="2222"/>
                      <a:pt x="2184" y="1691"/>
                      <a:pt x="2184" y="1037"/>
                    </a:cubicBezTo>
                    <a:cubicBezTo>
                      <a:pt x="2184" y="526"/>
                      <a:pt x="1861" y="1"/>
                      <a:pt x="10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892;p45">
                <a:extLst>
                  <a:ext uri="{FF2B5EF4-FFF2-40B4-BE49-F238E27FC236}">
                    <a16:creationId xmlns:a16="http://schemas.microsoft.com/office/drawing/2014/main" id="{8E0952DD-7294-4258-B493-54ACAFBD8C35}"/>
                  </a:ext>
                </a:extLst>
              </p:cNvPr>
              <p:cNvSpPr/>
              <p:nvPr/>
            </p:nvSpPr>
            <p:spPr>
              <a:xfrm>
                <a:off x="1860540" y="1827789"/>
                <a:ext cx="2919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3677" extrusionOk="0">
                    <a:moveTo>
                      <a:pt x="1070" y="1"/>
                    </a:moveTo>
                    <a:cubicBezTo>
                      <a:pt x="684" y="1"/>
                      <a:pt x="324" y="137"/>
                      <a:pt x="140" y="273"/>
                    </a:cubicBezTo>
                    <a:lnTo>
                      <a:pt x="266" y="624"/>
                    </a:lnTo>
                    <a:cubicBezTo>
                      <a:pt x="419" y="515"/>
                      <a:pt x="692" y="389"/>
                      <a:pt x="975" y="389"/>
                    </a:cubicBezTo>
                    <a:cubicBezTo>
                      <a:pt x="1417" y="389"/>
                      <a:pt x="1598" y="641"/>
                      <a:pt x="1598" y="927"/>
                    </a:cubicBezTo>
                    <a:cubicBezTo>
                      <a:pt x="1598" y="1346"/>
                      <a:pt x="1155" y="1527"/>
                      <a:pt x="807" y="1527"/>
                    </a:cubicBezTo>
                    <a:lnTo>
                      <a:pt x="538" y="1527"/>
                    </a:lnTo>
                    <a:lnTo>
                      <a:pt x="538" y="1888"/>
                    </a:lnTo>
                    <a:lnTo>
                      <a:pt x="807" y="1888"/>
                    </a:lnTo>
                    <a:cubicBezTo>
                      <a:pt x="1271" y="1888"/>
                      <a:pt x="1720" y="2103"/>
                      <a:pt x="1724" y="2600"/>
                    </a:cubicBezTo>
                    <a:cubicBezTo>
                      <a:pt x="1731" y="2897"/>
                      <a:pt x="1540" y="3288"/>
                      <a:pt x="920" y="3288"/>
                    </a:cubicBezTo>
                    <a:cubicBezTo>
                      <a:pt x="586" y="3288"/>
                      <a:pt x="269" y="3152"/>
                      <a:pt x="133" y="3063"/>
                    </a:cubicBezTo>
                    <a:lnTo>
                      <a:pt x="0" y="3438"/>
                    </a:lnTo>
                    <a:cubicBezTo>
                      <a:pt x="178" y="3551"/>
                      <a:pt x="528" y="3677"/>
                      <a:pt x="926" y="3677"/>
                    </a:cubicBezTo>
                    <a:cubicBezTo>
                      <a:pt x="1778" y="3677"/>
                      <a:pt x="2222" y="3179"/>
                      <a:pt x="2222" y="2610"/>
                    </a:cubicBezTo>
                    <a:cubicBezTo>
                      <a:pt x="2222" y="2113"/>
                      <a:pt x="1867" y="1786"/>
                      <a:pt x="1431" y="1697"/>
                    </a:cubicBezTo>
                    <a:lnTo>
                      <a:pt x="1431" y="1687"/>
                    </a:lnTo>
                    <a:cubicBezTo>
                      <a:pt x="1867" y="1527"/>
                      <a:pt x="2085" y="1216"/>
                      <a:pt x="2085" y="849"/>
                    </a:cubicBezTo>
                    <a:cubicBezTo>
                      <a:pt x="2085" y="416"/>
                      <a:pt x="1768" y="1"/>
                      <a:pt x="10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893;p45">
                <a:extLst>
                  <a:ext uri="{FF2B5EF4-FFF2-40B4-BE49-F238E27FC236}">
                    <a16:creationId xmlns:a16="http://schemas.microsoft.com/office/drawing/2014/main" id="{F20DBB32-B1F4-4DE7-BCDB-97AE52DC7D86}"/>
                  </a:ext>
                </a:extLst>
              </p:cNvPr>
              <p:cNvSpPr/>
              <p:nvPr/>
            </p:nvSpPr>
            <p:spPr>
              <a:xfrm>
                <a:off x="2083776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09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09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5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3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894;p45">
                <a:extLst>
                  <a:ext uri="{FF2B5EF4-FFF2-40B4-BE49-F238E27FC236}">
                    <a16:creationId xmlns:a16="http://schemas.microsoft.com/office/drawing/2014/main" id="{44F207BA-59B7-4BF2-8579-B7CD391D92CE}"/>
                  </a:ext>
                </a:extLst>
              </p:cNvPr>
              <p:cNvSpPr/>
              <p:nvPr/>
            </p:nvSpPr>
            <p:spPr>
              <a:xfrm>
                <a:off x="2124589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8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6" y="389"/>
                    </a:cubicBezTo>
                    <a:cubicBezTo>
                      <a:pt x="1415" y="389"/>
                      <a:pt x="1599" y="641"/>
                      <a:pt x="1599" y="927"/>
                    </a:cubicBezTo>
                    <a:cubicBezTo>
                      <a:pt x="1599" y="1346"/>
                      <a:pt x="1152" y="1527"/>
                      <a:pt x="805" y="1527"/>
                    </a:cubicBezTo>
                    <a:lnTo>
                      <a:pt x="536" y="1527"/>
                    </a:lnTo>
                    <a:lnTo>
                      <a:pt x="536" y="1888"/>
                    </a:lnTo>
                    <a:lnTo>
                      <a:pt x="805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9" y="2897"/>
                      <a:pt x="1537" y="3288"/>
                      <a:pt x="918" y="3288"/>
                    </a:cubicBezTo>
                    <a:cubicBezTo>
                      <a:pt x="584" y="3288"/>
                      <a:pt x="267" y="3152"/>
                      <a:pt x="130" y="3063"/>
                    </a:cubicBezTo>
                    <a:lnTo>
                      <a:pt x="1" y="3438"/>
                    </a:lnTo>
                    <a:cubicBezTo>
                      <a:pt x="175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9" y="1697"/>
                    </a:cubicBezTo>
                    <a:lnTo>
                      <a:pt x="1429" y="1687"/>
                    </a:lnTo>
                    <a:cubicBezTo>
                      <a:pt x="1864" y="1527"/>
                      <a:pt x="2083" y="1216"/>
                      <a:pt x="2083" y="849"/>
                    </a:cubicBezTo>
                    <a:cubicBezTo>
                      <a:pt x="2083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895;p45">
                <a:extLst>
                  <a:ext uri="{FF2B5EF4-FFF2-40B4-BE49-F238E27FC236}">
                    <a16:creationId xmlns:a16="http://schemas.microsoft.com/office/drawing/2014/main" id="{91C97B21-4901-468A-AE9A-E2ED3A79DABF}"/>
                  </a:ext>
                </a:extLst>
              </p:cNvPr>
              <p:cNvSpPr/>
              <p:nvPr/>
            </p:nvSpPr>
            <p:spPr>
              <a:xfrm>
                <a:off x="2165020" y="1828591"/>
                <a:ext cx="29066" cy="47514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616" extrusionOk="0">
                    <a:moveTo>
                      <a:pt x="436" y="1"/>
                    </a:moveTo>
                    <a:lnTo>
                      <a:pt x="208" y="1707"/>
                    </a:lnTo>
                    <a:cubicBezTo>
                      <a:pt x="337" y="1691"/>
                      <a:pt x="498" y="1671"/>
                      <a:pt x="699" y="1671"/>
                    </a:cubicBezTo>
                    <a:cubicBezTo>
                      <a:pt x="1411" y="1671"/>
                      <a:pt x="1718" y="1998"/>
                      <a:pt x="1724" y="2457"/>
                    </a:cubicBezTo>
                    <a:cubicBezTo>
                      <a:pt x="1724" y="2934"/>
                      <a:pt x="1336" y="3227"/>
                      <a:pt x="883" y="3227"/>
                    </a:cubicBezTo>
                    <a:cubicBezTo>
                      <a:pt x="559" y="3227"/>
                      <a:pt x="270" y="3118"/>
                      <a:pt x="119" y="3029"/>
                    </a:cubicBezTo>
                    <a:lnTo>
                      <a:pt x="1" y="3397"/>
                    </a:lnTo>
                    <a:cubicBezTo>
                      <a:pt x="171" y="3506"/>
                      <a:pt x="498" y="3616"/>
                      <a:pt x="886" y="3616"/>
                    </a:cubicBezTo>
                    <a:cubicBezTo>
                      <a:pt x="1660" y="3616"/>
                      <a:pt x="2211" y="3097"/>
                      <a:pt x="2211" y="2402"/>
                    </a:cubicBezTo>
                    <a:cubicBezTo>
                      <a:pt x="2211" y="1953"/>
                      <a:pt x="1979" y="1646"/>
                      <a:pt x="1700" y="1490"/>
                    </a:cubicBezTo>
                    <a:cubicBezTo>
                      <a:pt x="1482" y="1357"/>
                      <a:pt x="1210" y="1295"/>
                      <a:pt x="937" y="1295"/>
                    </a:cubicBezTo>
                    <a:cubicBezTo>
                      <a:pt x="804" y="1295"/>
                      <a:pt x="729" y="1309"/>
                      <a:pt x="647" y="1319"/>
                    </a:cubicBezTo>
                    <a:lnTo>
                      <a:pt x="784" y="407"/>
                    </a:lnTo>
                    <a:lnTo>
                      <a:pt x="2139" y="407"/>
                    </a:lnTo>
                    <a:lnTo>
                      <a:pt x="213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896;p45">
                <a:extLst>
                  <a:ext uri="{FF2B5EF4-FFF2-40B4-BE49-F238E27FC236}">
                    <a16:creationId xmlns:a16="http://schemas.microsoft.com/office/drawing/2014/main" id="{8ED6D174-7A5C-43A9-B122-9B5403F32727}"/>
                  </a:ext>
                </a:extLst>
              </p:cNvPr>
              <p:cNvSpPr/>
              <p:nvPr/>
            </p:nvSpPr>
            <p:spPr>
              <a:xfrm>
                <a:off x="1422256" y="1905328"/>
                <a:ext cx="23862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971" extrusionOk="0">
                    <a:moveTo>
                      <a:pt x="739" y="303"/>
                    </a:moveTo>
                    <a:cubicBezTo>
                      <a:pt x="1159" y="303"/>
                      <a:pt x="1434" y="491"/>
                      <a:pt x="1434" y="879"/>
                    </a:cubicBezTo>
                    <a:cubicBezTo>
                      <a:pt x="1434" y="1284"/>
                      <a:pt x="1155" y="1509"/>
                      <a:pt x="695" y="1509"/>
                    </a:cubicBezTo>
                    <a:cubicBezTo>
                      <a:pt x="569" y="1509"/>
                      <a:pt x="464" y="1499"/>
                      <a:pt x="379" y="1479"/>
                    </a:cubicBezTo>
                    <a:lnTo>
                      <a:pt x="379" y="334"/>
                    </a:lnTo>
                    <a:cubicBezTo>
                      <a:pt x="447" y="314"/>
                      <a:pt x="572" y="303"/>
                      <a:pt x="739" y="303"/>
                    </a:cubicBezTo>
                    <a:close/>
                    <a:moveTo>
                      <a:pt x="729" y="0"/>
                    </a:moveTo>
                    <a:cubicBezTo>
                      <a:pt x="423" y="0"/>
                      <a:pt x="184" y="27"/>
                      <a:pt x="0" y="58"/>
                    </a:cubicBezTo>
                    <a:lnTo>
                      <a:pt x="0" y="2971"/>
                    </a:lnTo>
                    <a:lnTo>
                      <a:pt x="379" y="2971"/>
                    </a:lnTo>
                    <a:lnTo>
                      <a:pt x="379" y="1788"/>
                    </a:lnTo>
                    <a:cubicBezTo>
                      <a:pt x="467" y="1812"/>
                      <a:pt x="572" y="1815"/>
                      <a:pt x="685" y="1815"/>
                    </a:cubicBezTo>
                    <a:cubicBezTo>
                      <a:pt x="1056" y="1815"/>
                      <a:pt x="1387" y="1707"/>
                      <a:pt x="1588" y="1492"/>
                    </a:cubicBezTo>
                    <a:cubicBezTo>
                      <a:pt x="1734" y="1339"/>
                      <a:pt x="1816" y="1128"/>
                      <a:pt x="1816" y="862"/>
                    </a:cubicBezTo>
                    <a:cubicBezTo>
                      <a:pt x="1816" y="600"/>
                      <a:pt x="1717" y="385"/>
                      <a:pt x="1557" y="246"/>
                    </a:cubicBezTo>
                    <a:cubicBezTo>
                      <a:pt x="1380" y="89"/>
                      <a:pt x="110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897;p45">
                <a:extLst>
                  <a:ext uri="{FF2B5EF4-FFF2-40B4-BE49-F238E27FC236}">
                    <a16:creationId xmlns:a16="http://schemas.microsoft.com/office/drawing/2014/main" id="{97512723-F814-440D-9798-9327EBDAFCE9}"/>
                  </a:ext>
                </a:extLst>
              </p:cNvPr>
              <p:cNvSpPr/>
              <p:nvPr/>
            </p:nvSpPr>
            <p:spPr>
              <a:xfrm>
                <a:off x="1450494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7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4" y="1"/>
                      <a:pt x="1" y="614"/>
                      <a:pt x="1" y="1551"/>
                    </a:cubicBezTo>
                    <a:cubicBezTo>
                      <a:pt x="1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5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898;p45">
                <a:extLst>
                  <a:ext uri="{FF2B5EF4-FFF2-40B4-BE49-F238E27FC236}">
                    <a16:creationId xmlns:a16="http://schemas.microsoft.com/office/drawing/2014/main" id="{08D4031F-3C7D-4056-983D-AFE1124FD572}"/>
                  </a:ext>
                </a:extLst>
              </p:cNvPr>
              <p:cNvSpPr/>
              <p:nvPr/>
            </p:nvSpPr>
            <p:spPr>
              <a:xfrm>
                <a:off x="1490426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6" y="1"/>
                    </a:moveTo>
                    <a:cubicBezTo>
                      <a:pt x="444" y="1"/>
                      <a:pt x="62" y="342"/>
                      <a:pt x="62" y="801"/>
                    </a:cubicBezTo>
                    <a:cubicBezTo>
                      <a:pt x="62" y="1217"/>
                      <a:pt x="362" y="1466"/>
                      <a:pt x="842" y="1639"/>
                    </a:cubicBezTo>
                    <a:cubicBezTo>
                      <a:pt x="1241" y="1789"/>
                      <a:pt x="1397" y="1950"/>
                      <a:pt x="1397" y="2225"/>
                    </a:cubicBezTo>
                    <a:cubicBezTo>
                      <a:pt x="1397" y="2522"/>
                      <a:pt x="1169" y="2726"/>
                      <a:pt x="781" y="2726"/>
                    </a:cubicBezTo>
                    <a:cubicBezTo>
                      <a:pt x="518" y="2726"/>
                      <a:pt x="270" y="2641"/>
                      <a:pt x="100" y="2535"/>
                    </a:cubicBezTo>
                    <a:lnTo>
                      <a:pt x="1" y="2852"/>
                    </a:lnTo>
                    <a:cubicBezTo>
                      <a:pt x="161" y="2958"/>
                      <a:pt x="471" y="3043"/>
                      <a:pt x="754" y="3043"/>
                    </a:cubicBezTo>
                    <a:cubicBezTo>
                      <a:pt x="1449" y="3043"/>
                      <a:pt x="1785" y="2648"/>
                      <a:pt x="1785" y="2195"/>
                    </a:cubicBezTo>
                    <a:cubicBezTo>
                      <a:pt x="1785" y="1758"/>
                      <a:pt x="1534" y="1520"/>
                      <a:pt x="1032" y="1326"/>
                    </a:cubicBezTo>
                    <a:cubicBezTo>
                      <a:pt x="628" y="1169"/>
                      <a:pt x="447" y="1033"/>
                      <a:pt x="447" y="757"/>
                    </a:cubicBezTo>
                    <a:cubicBezTo>
                      <a:pt x="447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6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899;p45">
                <a:extLst>
                  <a:ext uri="{FF2B5EF4-FFF2-40B4-BE49-F238E27FC236}">
                    <a16:creationId xmlns:a16="http://schemas.microsoft.com/office/drawing/2014/main" id="{54366FBE-561A-4E9D-8473-F37954DAD201}"/>
                  </a:ext>
                </a:extLst>
              </p:cNvPr>
              <p:cNvSpPr/>
              <p:nvPr/>
            </p:nvSpPr>
            <p:spPr>
              <a:xfrm>
                <a:off x="1516299" y="1905591"/>
                <a:ext cx="28711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951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896" y="324"/>
                    </a:lnTo>
                    <a:lnTo>
                      <a:pt x="896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4" y="324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900;p45">
                <a:extLst>
                  <a:ext uri="{FF2B5EF4-FFF2-40B4-BE49-F238E27FC236}">
                    <a16:creationId xmlns:a16="http://schemas.microsoft.com/office/drawing/2014/main" id="{62B3B35D-A268-42DE-9E8E-DDEB7FB2486C}"/>
                  </a:ext>
                </a:extLst>
              </p:cNvPr>
              <p:cNvSpPr/>
              <p:nvPr/>
            </p:nvSpPr>
            <p:spPr>
              <a:xfrm>
                <a:off x="1684530" y="1905591"/>
                <a:ext cx="2086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1" y="2951"/>
                    </a:lnTo>
                    <a:lnTo>
                      <a:pt x="381" y="1616"/>
                    </a:lnTo>
                    <a:lnTo>
                      <a:pt x="1496" y="1616"/>
                    </a:lnTo>
                    <a:lnTo>
                      <a:pt x="1496" y="1302"/>
                    </a:lnTo>
                    <a:lnTo>
                      <a:pt x="381" y="1302"/>
                    </a:lnTo>
                    <a:lnTo>
                      <a:pt x="381" y="320"/>
                    </a:lnTo>
                    <a:lnTo>
                      <a:pt x="1587" y="320"/>
                    </a:lnTo>
                    <a:lnTo>
                      <a:pt x="1587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901;p45">
                <a:extLst>
                  <a:ext uri="{FF2B5EF4-FFF2-40B4-BE49-F238E27FC236}">
                    <a16:creationId xmlns:a16="http://schemas.microsoft.com/office/drawing/2014/main" id="{1420A9B1-E81A-4F64-8E70-808AE398BF2B}"/>
                  </a:ext>
                </a:extLst>
              </p:cNvPr>
              <p:cNvSpPr/>
              <p:nvPr/>
            </p:nvSpPr>
            <p:spPr>
              <a:xfrm>
                <a:off x="1710219" y="1904960"/>
                <a:ext cx="35412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047" extrusionOk="0">
                    <a:moveTo>
                      <a:pt x="1352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2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6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902;p45">
                <a:extLst>
                  <a:ext uri="{FF2B5EF4-FFF2-40B4-BE49-F238E27FC236}">
                    <a16:creationId xmlns:a16="http://schemas.microsoft.com/office/drawing/2014/main" id="{E283DB3F-6B3B-4706-B063-5187991B4685}"/>
                  </a:ext>
                </a:extLst>
              </p:cNvPr>
              <p:cNvSpPr/>
              <p:nvPr/>
            </p:nvSpPr>
            <p:spPr>
              <a:xfrm>
                <a:off x="1752109" y="1905591"/>
                <a:ext cx="2155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903;p45">
                <a:extLst>
                  <a:ext uri="{FF2B5EF4-FFF2-40B4-BE49-F238E27FC236}">
                    <a16:creationId xmlns:a16="http://schemas.microsoft.com/office/drawing/2014/main" id="{97F22163-2D16-4B39-B7E1-2EA5DF2B3B31}"/>
                  </a:ext>
                </a:extLst>
              </p:cNvPr>
              <p:cNvSpPr/>
              <p:nvPr/>
            </p:nvSpPr>
            <p:spPr>
              <a:xfrm>
                <a:off x="1779243" y="1905591"/>
                <a:ext cx="2153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904;p45">
                <a:extLst>
                  <a:ext uri="{FF2B5EF4-FFF2-40B4-BE49-F238E27FC236}">
                    <a16:creationId xmlns:a16="http://schemas.microsoft.com/office/drawing/2014/main" id="{FC04D6C0-9794-4185-9C1A-432B65D2492E}"/>
                  </a:ext>
                </a:extLst>
              </p:cNvPr>
              <p:cNvSpPr/>
              <p:nvPr/>
            </p:nvSpPr>
            <p:spPr>
              <a:xfrm>
                <a:off x="1801805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905;p45">
                <a:extLst>
                  <a:ext uri="{FF2B5EF4-FFF2-40B4-BE49-F238E27FC236}">
                    <a16:creationId xmlns:a16="http://schemas.microsoft.com/office/drawing/2014/main" id="{42A361B3-1BE8-485E-9D43-226CF2E06C98}"/>
                  </a:ext>
                </a:extLst>
              </p:cNvPr>
              <p:cNvSpPr/>
              <p:nvPr/>
            </p:nvSpPr>
            <p:spPr>
              <a:xfrm>
                <a:off x="1840213" y="1905591"/>
                <a:ext cx="47278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51" extrusionOk="0">
                    <a:moveTo>
                      <a:pt x="0" y="1"/>
                    </a:moveTo>
                    <a:lnTo>
                      <a:pt x="747" y="2951"/>
                    </a:lnTo>
                    <a:lnTo>
                      <a:pt x="1145" y="2951"/>
                    </a:lnTo>
                    <a:lnTo>
                      <a:pt x="1564" y="1414"/>
                    </a:lnTo>
                    <a:cubicBezTo>
                      <a:pt x="1673" y="1033"/>
                      <a:pt x="1741" y="746"/>
                      <a:pt x="1792" y="454"/>
                    </a:cubicBezTo>
                    <a:lnTo>
                      <a:pt x="1802" y="454"/>
                    </a:lnTo>
                    <a:cubicBezTo>
                      <a:pt x="1840" y="750"/>
                      <a:pt x="1901" y="1039"/>
                      <a:pt x="1994" y="1414"/>
                    </a:cubicBezTo>
                    <a:lnTo>
                      <a:pt x="2365" y="2951"/>
                    </a:lnTo>
                    <a:lnTo>
                      <a:pt x="2763" y="2951"/>
                    </a:lnTo>
                    <a:lnTo>
                      <a:pt x="3598" y="1"/>
                    </a:lnTo>
                    <a:lnTo>
                      <a:pt x="3209" y="1"/>
                    </a:lnTo>
                    <a:lnTo>
                      <a:pt x="2821" y="1489"/>
                    </a:lnTo>
                    <a:cubicBezTo>
                      <a:pt x="2729" y="1857"/>
                      <a:pt x="2644" y="2184"/>
                      <a:pt x="2586" y="2508"/>
                    </a:cubicBezTo>
                    <a:lnTo>
                      <a:pt x="2576" y="2508"/>
                    </a:lnTo>
                    <a:cubicBezTo>
                      <a:pt x="2531" y="2198"/>
                      <a:pt x="2453" y="1847"/>
                      <a:pt x="2371" y="1499"/>
                    </a:cubicBezTo>
                    <a:lnTo>
                      <a:pt x="2011" y="1"/>
                    </a:lnTo>
                    <a:lnTo>
                      <a:pt x="1612" y="1"/>
                    </a:lnTo>
                    <a:lnTo>
                      <a:pt x="1220" y="1489"/>
                    </a:lnTo>
                    <a:cubicBezTo>
                      <a:pt x="1118" y="1871"/>
                      <a:pt x="1025" y="2218"/>
                      <a:pt x="978" y="2511"/>
                    </a:cubicBezTo>
                    <a:lnTo>
                      <a:pt x="971" y="2511"/>
                    </a:lnTo>
                    <a:cubicBezTo>
                      <a:pt x="917" y="2229"/>
                      <a:pt x="838" y="1861"/>
                      <a:pt x="750" y="1493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906;p45">
                <a:extLst>
                  <a:ext uri="{FF2B5EF4-FFF2-40B4-BE49-F238E27FC236}">
                    <a16:creationId xmlns:a16="http://schemas.microsoft.com/office/drawing/2014/main" id="{6AE50139-7587-42D5-B5F6-8774450A2DA4}"/>
                  </a:ext>
                </a:extLst>
              </p:cNvPr>
              <p:cNvSpPr/>
              <p:nvPr/>
            </p:nvSpPr>
            <p:spPr>
              <a:xfrm>
                <a:off x="1892313" y="1905591"/>
                <a:ext cx="2181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59" y="2951"/>
                    </a:lnTo>
                    <a:lnTo>
                      <a:pt x="1659" y="2630"/>
                    </a:lnTo>
                    <a:lnTo>
                      <a:pt x="382" y="2630"/>
                    </a:lnTo>
                    <a:lnTo>
                      <a:pt x="382" y="1567"/>
                    </a:lnTo>
                    <a:lnTo>
                      <a:pt x="1527" y="1567"/>
                    </a:lnTo>
                    <a:lnTo>
                      <a:pt x="1527" y="1254"/>
                    </a:lnTo>
                    <a:lnTo>
                      <a:pt x="382" y="1254"/>
                    </a:lnTo>
                    <a:lnTo>
                      <a:pt x="382" y="320"/>
                    </a:lnTo>
                    <a:lnTo>
                      <a:pt x="1592" y="320"/>
                    </a:lnTo>
                    <a:lnTo>
                      <a:pt x="159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907;p45">
                <a:extLst>
                  <a:ext uri="{FF2B5EF4-FFF2-40B4-BE49-F238E27FC236}">
                    <a16:creationId xmlns:a16="http://schemas.microsoft.com/office/drawing/2014/main" id="{02DE5A1C-3DB7-4529-A8AD-A4BEE5EA2E0A}"/>
                  </a:ext>
                </a:extLst>
              </p:cNvPr>
              <p:cNvSpPr/>
              <p:nvPr/>
            </p:nvSpPr>
            <p:spPr>
              <a:xfrm>
                <a:off x="1920616" y="1905328"/>
                <a:ext cx="25203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971" extrusionOk="0">
                    <a:moveTo>
                      <a:pt x="756" y="293"/>
                    </a:moveTo>
                    <a:cubicBezTo>
                      <a:pt x="1158" y="296"/>
                      <a:pt x="1434" y="463"/>
                      <a:pt x="1434" y="845"/>
                    </a:cubicBezTo>
                    <a:cubicBezTo>
                      <a:pt x="1434" y="1182"/>
                      <a:pt x="1175" y="1403"/>
                      <a:pt x="770" y="1403"/>
                    </a:cubicBezTo>
                    <a:lnTo>
                      <a:pt x="378" y="1403"/>
                    </a:lnTo>
                    <a:lnTo>
                      <a:pt x="378" y="327"/>
                    </a:lnTo>
                    <a:cubicBezTo>
                      <a:pt x="439" y="310"/>
                      <a:pt x="572" y="293"/>
                      <a:pt x="756" y="293"/>
                    </a:cubicBezTo>
                    <a:close/>
                    <a:moveTo>
                      <a:pt x="729" y="0"/>
                    </a:moveTo>
                    <a:cubicBezTo>
                      <a:pt x="466" y="0"/>
                      <a:pt x="191" y="21"/>
                      <a:pt x="0" y="62"/>
                    </a:cubicBezTo>
                    <a:lnTo>
                      <a:pt x="0" y="2971"/>
                    </a:lnTo>
                    <a:lnTo>
                      <a:pt x="378" y="2971"/>
                    </a:lnTo>
                    <a:lnTo>
                      <a:pt x="378" y="1693"/>
                    </a:lnTo>
                    <a:lnTo>
                      <a:pt x="739" y="1693"/>
                    </a:lnTo>
                    <a:cubicBezTo>
                      <a:pt x="1083" y="1707"/>
                      <a:pt x="1240" y="1860"/>
                      <a:pt x="1329" y="2265"/>
                    </a:cubicBezTo>
                    <a:cubicBezTo>
                      <a:pt x="1411" y="2633"/>
                      <a:pt x="1478" y="2889"/>
                      <a:pt x="1526" y="2971"/>
                    </a:cubicBezTo>
                    <a:lnTo>
                      <a:pt x="1917" y="2971"/>
                    </a:lnTo>
                    <a:cubicBezTo>
                      <a:pt x="1856" y="2858"/>
                      <a:pt x="1788" y="2572"/>
                      <a:pt x="1693" y="2160"/>
                    </a:cubicBezTo>
                    <a:cubicBezTo>
                      <a:pt x="1621" y="1853"/>
                      <a:pt x="1485" y="1645"/>
                      <a:pt x="1257" y="1567"/>
                    </a:cubicBezTo>
                    <a:lnTo>
                      <a:pt x="1257" y="1554"/>
                    </a:lnTo>
                    <a:cubicBezTo>
                      <a:pt x="1570" y="1448"/>
                      <a:pt x="1812" y="1189"/>
                      <a:pt x="1812" y="801"/>
                    </a:cubicBezTo>
                    <a:cubicBezTo>
                      <a:pt x="1812" y="573"/>
                      <a:pt x="1730" y="372"/>
                      <a:pt x="1581" y="242"/>
                    </a:cubicBezTo>
                    <a:cubicBezTo>
                      <a:pt x="1400" y="75"/>
                      <a:pt x="113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908;p45">
                <a:extLst>
                  <a:ext uri="{FF2B5EF4-FFF2-40B4-BE49-F238E27FC236}">
                    <a16:creationId xmlns:a16="http://schemas.microsoft.com/office/drawing/2014/main" id="{E9C70A97-D923-47FE-83EB-2C91426F8FC5}"/>
                  </a:ext>
                </a:extLst>
              </p:cNvPr>
              <p:cNvSpPr/>
              <p:nvPr/>
            </p:nvSpPr>
            <p:spPr>
              <a:xfrm>
                <a:off x="1949524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9" y="1"/>
                    </a:moveTo>
                    <a:cubicBezTo>
                      <a:pt x="443" y="1"/>
                      <a:pt x="65" y="342"/>
                      <a:pt x="65" y="801"/>
                    </a:cubicBezTo>
                    <a:cubicBezTo>
                      <a:pt x="65" y="1217"/>
                      <a:pt x="362" y="1466"/>
                      <a:pt x="842" y="1639"/>
                    </a:cubicBezTo>
                    <a:cubicBezTo>
                      <a:pt x="1241" y="1789"/>
                      <a:pt x="1398" y="1950"/>
                      <a:pt x="1398" y="2225"/>
                    </a:cubicBezTo>
                    <a:cubicBezTo>
                      <a:pt x="1398" y="2522"/>
                      <a:pt x="1169" y="2726"/>
                      <a:pt x="780" y="2726"/>
                    </a:cubicBezTo>
                    <a:cubicBezTo>
                      <a:pt x="519" y="2726"/>
                      <a:pt x="269" y="2641"/>
                      <a:pt x="99" y="2535"/>
                    </a:cubicBezTo>
                    <a:lnTo>
                      <a:pt x="0" y="2852"/>
                    </a:lnTo>
                    <a:cubicBezTo>
                      <a:pt x="161" y="2958"/>
                      <a:pt x="470" y="3043"/>
                      <a:pt x="753" y="3043"/>
                    </a:cubicBezTo>
                    <a:cubicBezTo>
                      <a:pt x="1452" y="3043"/>
                      <a:pt x="1786" y="2648"/>
                      <a:pt x="1786" y="2195"/>
                    </a:cubicBezTo>
                    <a:cubicBezTo>
                      <a:pt x="1786" y="1758"/>
                      <a:pt x="1533" y="1520"/>
                      <a:pt x="1036" y="1326"/>
                    </a:cubicBezTo>
                    <a:cubicBezTo>
                      <a:pt x="627" y="1169"/>
                      <a:pt x="450" y="1033"/>
                      <a:pt x="450" y="757"/>
                    </a:cubicBezTo>
                    <a:cubicBezTo>
                      <a:pt x="450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9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909;p45">
                <a:extLst>
                  <a:ext uri="{FF2B5EF4-FFF2-40B4-BE49-F238E27FC236}">
                    <a16:creationId xmlns:a16="http://schemas.microsoft.com/office/drawing/2014/main" id="{8A794037-3CBA-4F99-A07F-BD9F95126CF1}"/>
                  </a:ext>
                </a:extLst>
              </p:cNvPr>
              <p:cNvSpPr/>
              <p:nvPr/>
            </p:nvSpPr>
            <p:spPr>
              <a:xfrm>
                <a:off x="2030940" y="1905591"/>
                <a:ext cx="2087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616"/>
                    </a:lnTo>
                    <a:lnTo>
                      <a:pt x="1497" y="1616"/>
                    </a:lnTo>
                    <a:lnTo>
                      <a:pt x="1497" y="1302"/>
                    </a:lnTo>
                    <a:lnTo>
                      <a:pt x="379" y="1302"/>
                    </a:lnTo>
                    <a:lnTo>
                      <a:pt x="379" y="320"/>
                    </a:lnTo>
                    <a:lnTo>
                      <a:pt x="1589" y="320"/>
                    </a:lnTo>
                    <a:lnTo>
                      <a:pt x="158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910;p45">
                <a:extLst>
                  <a:ext uri="{FF2B5EF4-FFF2-40B4-BE49-F238E27FC236}">
                    <a16:creationId xmlns:a16="http://schemas.microsoft.com/office/drawing/2014/main" id="{662BB1C8-2B64-4FCD-9EBA-99A9CACE9CFB}"/>
                  </a:ext>
                </a:extLst>
              </p:cNvPr>
              <p:cNvSpPr/>
              <p:nvPr/>
            </p:nvSpPr>
            <p:spPr>
              <a:xfrm>
                <a:off x="2056602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2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2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7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911;p45">
                <a:extLst>
                  <a:ext uri="{FF2B5EF4-FFF2-40B4-BE49-F238E27FC236}">
                    <a16:creationId xmlns:a16="http://schemas.microsoft.com/office/drawing/2014/main" id="{BC69212B-2C08-44EA-8DDA-EDDC478DF87A}"/>
                  </a:ext>
                </a:extLst>
              </p:cNvPr>
              <p:cNvSpPr/>
              <p:nvPr/>
            </p:nvSpPr>
            <p:spPr>
              <a:xfrm>
                <a:off x="2098506" y="1905591"/>
                <a:ext cx="2157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912;p45">
                <a:extLst>
                  <a:ext uri="{FF2B5EF4-FFF2-40B4-BE49-F238E27FC236}">
                    <a16:creationId xmlns:a16="http://schemas.microsoft.com/office/drawing/2014/main" id="{98CE2711-5E14-433B-AAFF-D88A0524E917}"/>
                  </a:ext>
                </a:extLst>
              </p:cNvPr>
              <p:cNvSpPr/>
              <p:nvPr/>
            </p:nvSpPr>
            <p:spPr>
              <a:xfrm>
                <a:off x="2125627" y="1905591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913;p45">
                <a:extLst>
                  <a:ext uri="{FF2B5EF4-FFF2-40B4-BE49-F238E27FC236}">
                    <a16:creationId xmlns:a16="http://schemas.microsoft.com/office/drawing/2014/main" id="{4B69DFFD-4136-4057-AF50-65DFF17730B7}"/>
                  </a:ext>
                </a:extLst>
              </p:cNvPr>
              <p:cNvSpPr/>
              <p:nvPr/>
            </p:nvSpPr>
            <p:spPr>
              <a:xfrm>
                <a:off x="2148228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0"/>
                    </a:moveTo>
                    <a:cubicBezTo>
                      <a:pt x="1987" y="310"/>
                      <a:pt x="2290" y="924"/>
                      <a:pt x="2290" y="1510"/>
                    </a:cubicBezTo>
                    <a:cubicBezTo>
                      <a:pt x="2290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0" y="310"/>
                    </a:cubicBezTo>
                    <a:close/>
                    <a:moveTo>
                      <a:pt x="1370" y="1"/>
                    </a:moveTo>
                    <a:cubicBezTo>
                      <a:pt x="580" y="1"/>
                      <a:pt x="1" y="614"/>
                      <a:pt x="1" y="1551"/>
                    </a:cubicBezTo>
                    <a:cubicBezTo>
                      <a:pt x="1" y="2444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914;p45">
                <a:extLst>
                  <a:ext uri="{FF2B5EF4-FFF2-40B4-BE49-F238E27FC236}">
                    <a16:creationId xmlns:a16="http://schemas.microsoft.com/office/drawing/2014/main" id="{4B5A632B-73EC-428D-9400-6FC8D1C209E9}"/>
                  </a:ext>
                </a:extLst>
              </p:cNvPr>
              <p:cNvSpPr/>
              <p:nvPr/>
            </p:nvSpPr>
            <p:spPr>
              <a:xfrm>
                <a:off x="2186596" y="1905591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0" y="1"/>
                    </a:moveTo>
                    <a:lnTo>
                      <a:pt x="750" y="2951"/>
                    </a:lnTo>
                    <a:lnTo>
                      <a:pt x="1148" y="2951"/>
                    </a:lnTo>
                    <a:lnTo>
                      <a:pt x="1568" y="1414"/>
                    </a:lnTo>
                    <a:cubicBezTo>
                      <a:pt x="1676" y="1033"/>
                      <a:pt x="1741" y="746"/>
                      <a:pt x="1793" y="454"/>
                    </a:cubicBezTo>
                    <a:lnTo>
                      <a:pt x="1802" y="454"/>
                    </a:lnTo>
                    <a:cubicBezTo>
                      <a:pt x="1843" y="750"/>
                      <a:pt x="1905" y="1039"/>
                      <a:pt x="1997" y="1414"/>
                    </a:cubicBezTo>
                    <a:lnTo>
                      <a:pt x="2368" y="2951"/>
                    </a:lnTo>
                    <a:lnTo>
                      <a:pt x="2766" y="2951"/>
                    </a:lnTo>
                    <a:lnTo>
                      <a:pt x="3601" y="1"/>
                    </a:lnTo>
                    <a:lnTo>
                      <a:pt x="3213" y="1"/>
                    </a:lnTo>
                    <a:lnTo>
                      <a:pt x="2821" y="1489"/>
                    </a:lnTo>
                    <a:cubicBezTo>
                      <a:pt x="2729" y="1857"/>
                      <a:pt x="2647" y="2184"/>
                      <a:pt x="2586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1" y="1499"/>
                    </a:cubicBezTo>
                    <a:lnTo>
                      <a:pt x="2013" y="1"/>
                    </a:lnTo>
                    <a:lnTo>
                      <a:pt x="1615" y="1"/>
                    </a:lnTo>
                    <a:lnTo>
                      <a:pt x="1220" y="1489"/>
                    </a:lnTo>
                    <a:cubicBezTo>
                      <a:pt x="1121" y="1871"/>
                      <a:pt x="1029" y="2218"/>
                      <a:pt x="982" y="2511"/>
                    </a:cubicBezTo>
                    <a:lnTo>
                      <a:pt x="971" y="2511"/>
                    </a:lnTo>
                    <a:cubicBezTo>
                      <a:pt x="920" y="2229"/>
                      <a:pt x="842" y="1861"/>
                      <a:pt x="753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915;p45">
                <a:extLst>
                  <a:ext uri="{FF2B5EF4-FFF2-40B4-BE49-F238E27FC236}">
                    <a16:creationId xmlns:a16="http://schemas.microsoft.com/office/drawing/2014/main" id="{762D2511-BCBA-4A96-8037-3EC0D4351C65}"/>
                  </a:ext>
                </a:extLst>
              </p:cNvPr>
              <p:cNvSpPr/>
              <p:nvPr/>
            </p:nvSpPr>
            <p:spPr>
              <a:xfrm>
                <a:off x="2238749" y="1905591"/>
                <a:ext cx="498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9" y="2951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916;p45">
                <a:extLst>
                  <a:ext uri="{FF2B5EF4-FFF2-40B4-BE49-F238E27FC236}">
                    <a16:creationId xmlns:a16="http://schemas.microsoft.com/office/drawing/2014/main" id="{F7ACC42B-5A34-4D5B-B0CF-AB78143797B8}"/>
                  </a:ext>
                </a:extLst>
              </p:cNvPr>
              <p:cNvSpPr/>
              <p:nvPr/>
            </p:nvSpPr>
            <p:spPr>
              <a:xfrm>
                <a:off x="2252441" y="1905591"/>
                <a:ext cx="29105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62" y="2951"/>
                    </a:lnTo>
                    <a:lnTo>
                      <a:pt x="362" y="1690"/>
                    </a:lnTo>
                    <a:cubicBezTo>
                      <a:pt x="362" y="1199"/>
                      <a:pt x="351" y="845"/>
                      <a:pt x="331" y="474"/>
                    </a:cubicBezTo>
                    <a:lnTo>
                      <a:pt x="345" y="471"/>
                    </a:lnTo>
                    <a:cubicBezTo>
                      <a:pt x="491" y="787"/>
                      <a:pt x="689" y="1125"/>
                      <a:pt x="893" y="1455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7" y="1"/>
                    </a:lnTo>
                    <a:lnTo>
                      <a:pt x="1857" y="1234"/>
                    </a:lnTo>
                    <a:cubicBezTo>
                      <a:pt x="1857" y="1693"/>
                      <a:pt x="1864" y="2055"/>
                      <a:pt x="1901" y="2446"/>
                    </a:cubicBezTo>
                    <a:lnTo>
                      <a:pt x="1892" y="2454"/>
                    </a:lnTo>
                    <a:cubicBezTo>
                      <a:pt x="1752" y="2150"/>
                      <a:pt x="1581" y="1840"/>
                      <a:pt x="1363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917;p45">
                <a:extLst>
                  <a:ext uri="{FF2B5EF4-FFF2-40B4-BE49-F238E27FC236}">
                    <a16:creationId xmlns:a16="http://schemas.microsoft.com/office/drawing/2014/main" id="{32F6B485-36E1-4E7F-8A95-1CF2F3ADB1EE}"/>
                  </a:ext>
                </a:extLst>
              </p:cNvPr>
              <p:cNvSpPr/>
              <p:nvPr/>
            </p:nvSpPr>
            <p:spPr>
              <a:xfrm>
                <a:off x="2287985" y="1905184"/>
                <a:ext cx="31799" cy="3957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012" extrusionOk="0">
                    <a:moveTo>
                      <a:pt x="1594" y="1"/>
                    </a:moveTo>
                    <a:cubicBezTo>
                      <a:pt x="607" y="1"/>
                      <a:pt x="4" y="645"/>
                      <a:pt x="0" y="1524"/>
                    </a:cubicBezTo>
                    <a:cubicBezTo>
                      <a:pt x="0" y="1983"/>
                      <a:pt x="157" y="2378"/>
                      <a:pt x="409" y="2624"/>
                    </a:cubicBezTo>
                    <a:cubicBezTo>
                      <a:pt x="699" y="2900"/>
                      <a:pt x="1067" y="3012"/>
                      <a:pt x="1513" y="3012"/>
                    </a:cubicBezTo>
                    <a:cubicBezTo>
                      <a:pt x="1912" y="3012"/>
                      <a:pt x="2249" y="2910"/>
                      <a:pt x="2419" y="2848"/>
                    </a:cubicBezTo>
                    <a:lnTo>
                      <a:pt x="2419" y="1432"/>
                    </a:lnTo>
                    <a:lnTo>
                      <a:pt x="1448" y="1432"/>
                    </a:lnTo>
                    <a:lnTo>
                      <a:pt x="1448" y="1738"/>
                    </a:lnTo>
                    <a:lnTo>
                      <a:pt x="2048" y="1738"/>
                    </a:lnTo>
                    <a:lnTo>
                      <a:pt x="2048" y="2617"/>
                    </a:lnTo>
                    <a:cubicBezTo>
                      <a:pt x="1959" y="2661"/>
                      <a:pt x="1789" y="2696"/>
                      <a:pt x="1540" y="2696"/>
                    </a:cubicBezTo>
                    <a:cubicBezTo>
                      <a:pt x="852" y="2696"/>
                      <a:pt x="402" y="2256"/>
                      <a:pt x="402" y="1507"/>
                    </a:cubicBezTo>
                    <a:cubicBezTo>
                      <a:pt x="402" y="768"/>
                      <a:pt x="869" y="321"/>
                      <a:pt x="1588" y="321"/>
                    </a:cubicBezTo>
                    <a:cubicBezTo>
                      <a:pt x="1885" y="321"/>
                      <a:pt x="2082" y="379"/>
                      <a:pt x="2239" y="447"/>
                    </a:cubicBezTo>
                    <a:lnTo>
                      <a:pt x="2330" y="137"/>
                    </a:lnTo>
                    <a:cubicBezTo>
                      <a:pt x="2204" y="76"/>
                      <a:pt x="1939" y="1"/>
                      <a:pt x="1594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918;p45">
                <a:extLst>
                  <a:ext uri="{FF2B5EF4-FFF2-40B4-BE49-F238E27FC236}">
                    <a16:creationId xmlns:a16="http://schemas.microsoft.com/office/drawing/2014/main" id="{5A10F0F7-9081-472E-9B97-28DF08E07831}"/>
                  </a:ext>
                </a:extLst>
              </p:cNvPr>
              <p:cNvSpPr/>
              <p:nvPr/>
            </p:nvSpPr>
            <p:spPr>
              <a:xfrm>
                <a:off x="1289489" y="1977033"/>
                <a:ext cx="856202" cy="110494"/>
              </a:xfrm>
              <a:custGeom>
                <a:avLst/>
                <a:gdLst/>
                <a:ahLst/>
                <a:cxnLst/>
                <a:rect l="l" t="t" r="r" b="b"/>
                <a:pathLst>
                  <a:path w="65160" h="8409" extrusionOk="0">
                    <a:moveTo>
                      <a:pt x="1093" y="1"/>
                    </a:moveTo>
                    <a:cubicBezTo>
                      <a:pt x="491" y="1"/>
                      <a:pt x="0" y="491"/>
                      <a:pt x="0" y="1094"/>
                    </a:cubicBezTo>
                    <a:lnTo>
                      <a:pt x="0" y="7314"/>
                    </a:lnTo>
                    <a:cubicBezTo>
                      <a:pt x="0" y="7918"/>
                      <a:pt x="491" y="8408"/>
                      <a:pt x="1093" y="8408"/>
                    </a:cubicBezTo>
                    <a:lnTo>
                      <a:pt x="64066" y="8408"/>
                    </a:lnTo>
                    <a:cubicBezTo>
                      <a:pt x="64669" y="8408"/>
                      <a:pt x="65160" y="7918"/>
                      <a:pt x="65160" y="7314"/>
                    </a:cubicBezTo>
                    <a:lnTo>
                      <a:pt x="65160" y="1094"/>
                    </a:lnTo>
                    <a:cubicBezTo>
                      <a:pt x="65160" y="491"/>
                      <a:pt x="64669" y="1"/>
                      <a:pt x="64066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919;p45">
                <a:extLst>
                  <a:ext uri="{FF2B5EF4-FFF2-40B4-BE49-F238E27FC236}">
                    <a16:creationId xmlns:a16="http://schemas.microsoft.com/office/drawing/2014/main" id="{282C6668-0B84-4BA0-BCD1-BE62AFC285FA}"/>
                  </a:ext>
                </a:extLst>
              </p:cNvPr>
              <p:cNvSpPr/>
              <p:nvPr/>
            </p:nvSpPr>
            <p:spPr>
              <a:xfrm>
                <a:off x="2165507" y="1978860"/>
                <a:ext cx="129521" cy="110507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8410" extrusionOk="0">
                    <a:moveTo>
                      <a:pt x="1091" y="1"/>
                    </a:moveTo>
                    <a:cubicBezTo>
                      <a:pt x="488" y="1"/>
                      <a:pt x="0" y="491"/>
                      <a:pt x="0" y="1095"/>
                    </a:cubicBezTo>
                    <a:lnTo>
                      <a:pt x="0" y="7315"/>
                    </a:lnTo>
                    <a:cubicBezTo>
                      <a:pt x="0" y="7919"/>
                      <a:pt x="488" y="8409"/>
                      <a:pt x="1091" y="8409"/>
                    </a:cubicBezTo>
                    <a:lnTo>
                      <a:pt x="8763" y="8409"/>
                    </a:lnTo>
                    <a:cubicBezTo>
                      <a:pt x="9369" y="8409"/>
                      <a:pt x="9857" y="7919"/>
                      <a:pt x="9857" y="7315"/>
                    </a:cubicBezTo>
                    <a:lnTo>
                      <a:pt x="9857" y="1095"/>
                    </a:lnTo>
                    <a:cubicBezTo>
                      <a:pt x="9857" y="491"/>
                      <a:pt x="9369" y="1"/>
                      <a:pt x="8763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920;p45">
                <a:extLst>
                  <a:ext uri="{FF2B5EF4-FFF2-40B4-BE49-F238E27FC236}">
                    <a16:creationId xmlns:a16="http://schemas.microsoft.com/office/drawing/2014/main" id="{180C1619-F0E5-409C-B3E2-FE6A7D65CD0C}"/>
                  </a:ext>
                </a:extLst>
              </p:cNvPr>
              <p:cNvSpPr/>
              <p:nvPr/>
            </p:nvSpPr>
            <p:spPr>
              <a:xfrm>
                <a:off x="2215780" y="2032274"/>
                <a:ext cx="28974" cy="1988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513" extrusionOk="0">
                    <a:moveTo>
                      <a:pt x="1" y="0"/>
                    </a:moveTo>
                    <a:lnTo>
                      <a:pt x="1105" y="1513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921;p45">
                <a:extLst>
                  <a:ext uri="{FF2B5EF4-FFF2-40B4-BE49-F238E27FC236}">
                    <a16:creationId xmlns:a16="http://schemas.microsoft.com/office/drawing/2014/main" id="{32F220C8-4F04-4BDD-8EEF-2F82451CEB2F}"/>
                  </a:ext>
                </a:extLst>
              </p:cNvPr>
              <p:cNvSpPr/>
              <p:nvPr/>
            </p:nvSpPr>
            <p:spPr>
              <a:xfrm>
                <a:off x="1653638" y="2012800"/>
                <a:ext cx="2090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82" y="2951"/>
                    </a:lnTo>
                    <a:lnTo>
                      <a:pt x="382" y="1615"/>
                    </a:lnTo>
                    <a:lnTo>
                      <a:pt x="1499" y="1615"/>
                    </a:lnTo>
                    <a:lnTo>
                      <a:pt x="1499" y="1302"/>
                    </a:lnTo>
                    <a:lnTo>
                      <a:pt x="382" y="1302"/>
                    </a:lnTo>
                    <a:lnTo>
                      <a:pt x="382" y="320"/>
                    </a:lnTo>
                    <a:lnTo>
                      <a:pt x="1591" y="320"/>
                    </a:lnTo>
                    <a:lnTo>
                      <a:pt x="15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922;p45">
                <a:extLst>
                  <a:ext uri="{FF2B5EF4-FFF2-40B4-BE49-F238E27FC236}">
                    <a16:creationId xmlns:a16="http://schemas.microsoft.com/office/drawing/2014/main" id="{0E6543A6-04ED-48DF-B4CF-392772C92944}"/>
                  </a:ext>
                </a:extLst>
              </p:cNvPr>
              <p:cNvSpPr/>
              <p:nvPr/>
            </p:nvSpPr>
            <p:spPr>
              <a:xfrm>
                <a:off x="1679327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1"/>
                    </a:moveTo>
                    <a:cubicBezTo>
                      <a:pt x="1987" y="311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1"/>
                      <a:pt x="409" y="1541"/>
                    </a:cubicBezTo>
                    <a:cubicBezTo>
                      <a:pt x="409" y="893"/>
                      <a:pt x="723" y="311"/>
                      <a:pt x="1353" y="311"/>
                    </a:cubicBezTo>
                    <a:close/>
                    <a:moveTo>
                      <a:pt x="1370" y="0"/>
                    </a:moveTo>
                    <a:cubicBezTo>
                      <a:pt x="584" y="0"/>
                      <a:pt x="1" y="614"/>
                      <a:pt x="1" y="1551"/>
                    </a:cubicBezTo>
                    <a:cubicBezTo>
                      <a:pt x="1" y="2443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923;p45">
                <a:extLst>
                  <a:ext uri="{FF2B5EF4-FFF2-40B4-BE49-F238E27FC236}">
                    <a16:creationId xmlns:a16="http://schemas.microsoft.com/office/drawing/2014/main" id="{E7587DD3-DD6E-4C56-8A86-9425D858A6ED}"/>
                  </a:ext>
                </a:extLst>
              </p:cNvPr>
              <p:cNvSpPr/>
              <p:nvPr/>
            </p:nvSpPr>
            <p:spPr>
              <a:xfrm>
                <a:off x="1721230" y="2012800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924;p45">
                <a:extLst>
                  <a:ext uri="{FF2B5EF4-FFF2-40B4-BE49-F238E27FC236}">
                    <a16:creationId xmlns:a16="http://schemas.microsoft.com/office/drawing/2014/main" id="{CF1C4E53-F37E-4FE1-BBFC-316817BDFC73}"/>
                  </a:ext>
                </a:extLst>
              </p:cNvPr>
              <p:cNvSpPr/>
              <p:nvPr/>
            </p:nvSpPr>
            <p:spPr>
              <a:xfrm>
                <a:off x="1748351" y="2012800"/>
                <a:ext cx="2160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925;p45">
                <a:extLst>
                  <a:ext uri="{FF2B5EF4-FFF2-40B4-BE49-F238E27FC236}">
                    <a16:creationId xmlns:a16="http://schemas.microsoft.com/office/drawing/2014/main" id="{3643A2D3-0C2F-4832-9A3D-2FB7A4C774B4}"/>
                  </a:ext>
                </a:extLst>
              </p:cNvPr>
              <p:cNvSpPr/>
              <p:nvPr/>
            </p:nvSpPr>
            <p:spPr>
              <a:xfrm>
                <a:off x="1770952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1"/>
                    </a:moveTo>
                    <a:cubicBezTo>
                      <a:pt x="1988" y="311"/>
                      <a:pt x="2290" y="924"/>
                      <a:pt x="2290" y="1510"/>
                    </a:cubicBezTo>
                    <a:cubicBezTo>
                      <a:pt x="2290" y="2181"/>
                      <a:pt x="1950" y="2736"/>
                      <a:pt x="1347" y="2736"/>
                    </a:cubicBezTo>
                    <a:cubicBezTo>
                      <a:pt x="747" y="2736"/>
                      <a:pt x="406" y="2171"/>
                      <a:pt x="406" y="1541"/>
                    </a:cubicBezTo>
                    <a:cubicBezTo>
                      <a:pt x="406" y="893"/>
                      <a:pt x="720" y="311"/>
                      <a:pt x="1350" y="311"/>
                    </a:cubicBezTo>
                    <a:close/>
                    <a:moveTo>
                      <a:pt x="1370" y="0"/>
                    </a:moveTo>
                    <a:cubicBezTo>
                      <a:pt x="581" y="0"/>
                      <a:pt x="1" y="614"/>
                      <a:pt x="1" y="1551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926;p45">
                <a:extLst>
                  <a:ext uri="{FF2B5EF4-FFF2-40B4-BE49-F238E27FC236}">
                    <a16:creationId xmlns:a16="http://schemas.microsoft.com/office/drawing/2014/main" id="{72A7AFFD-A2B8-4DAD-9F32-0B5809AC2985}"/>
                  </a:ext>
                </a:extLst>
              </p:cNvPr>
              <p:cNvSpPr/>
              <p:nvPr/>
            </p:nvSpPr>
            <p:spPr>
              <a:xfrm>
                <a:off x="1809321" y="2012800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1" y="1"/>
                    </a:moveTo>
                    <a:lnTo>
                      <a:pt x="750" y="2951"/>
                    </a:lnTo>
                    <a:lnTo>
                      <a:pt x="1145" y="2951"/>
                    </a:lnTo>
                    <a:lnTo>
                      <a:pt x="1568" y="1414"/>
                    </a:lnTo>
                    <a:cubicBezTo>
                      <a:pt x="1677" y="1033"/>
                      <a:pt x="1741" y="746"/>
                      <a:pt x="1793" y="450"/>
                    </a:cubicBezTo>
                    <a:lnTo>
                      <a:pt x="1803" y="450"/>
                    </a:lnTo>
                    <a:cubicBezTo>
                      <a:pt x="1843" y="750"/>
                      <a:pt x="1905" y="1040"/>
                      <a:pt x="1997" y="1414"/>
                    </a:cubicBezTo>
                    <a:lnTo>
                      <a:pt x="2368" y="2951"/>
                    </a:lnTo>
                    <a:lnTo>
                      <a:pt x="2767" y="2951"/>
                    </a:lnTo>
                    <a:lnTo>
                      <a:pt x="3601" y="1"/>
                    </a:lnTo>
                    <a:lnTo>
                      <a:pt x="3210" y="1"/>
                    </a:lnTo>
                    <a:lnTo>
                      <a:pt x="2821" y="1490"/>
                    </a:lnTo>
                    <a:cubicBezTo>
                      <a:pt x="2730" y="1858"/>
                      <a:pt x="2648" y="2185"/>
                      <a:pt x="2587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2" y="1496"/>
                    </a:cubicBezTo>
                    <a:lnTo>
                      <a:pt x="2014" y="1"/>
                    </a:lnTo>
                    <a:lnTo>
                      <a:pt x="1615" y="1"/>
                    </a:lnTo>
                    <a:lnTo>
                      <a:pt x="1220" y="1490"/>
                    </a:lnTo>
                    <a:cubicBezTo>
                      <a:pt x="1122" y="1871"/>
                      <a:pt x="1030" y="2218"/>
                      <a:pt x="982" y="2512"/>
                    </a:cubicBezTo>
                    <a:lnTo>
                      <a:pt x="972" y="2512"/>
                    </a:lnTo>
                    <a:cubicBezTo>
                      <a:pt x="920" y="2229"/>
                      <a:pt x="842" y="1861"/>
                      <a:pt x="754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927;p45">
                <a:extLst>
                  <a:ext uri="{FF2B5EF4-FFF2-40B4-BE49-F238E27FC236}">
                    <a16:creationId xmlns:a16="http://schemas.microsoft.com/office/drawing/2014/main" id="{0B128142-AC7E-4322-96F4-9FE9E1C4FA5E}"/>
                  </a:ext>
                </a:extLst>
              </p:cNvPr>
              <p:cNvSpPr/>
              <p:nvPr/>
            </p:nvSpPr>
            <p:spPr>
              <a:xfrm>
                <a:off x="841796" y="2439535"/>
                <a:ext cx="1497053" cy="7398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63" extrusionOk="0">
                    <a:moveTo>
                      <a:pt x="1" y="1"/>
                    </a:moveTo>
                    <a:lnTo>
                      <a:pt x="1" y="563"/>
                    </a:lnTo>
                    <a:lnTo>
                      <a:pt x="113931" y="563"/>
                    </a:lnTo>
                    <a:lnTo>
                      <a:pt x="113931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928;p45">
                <a:extLst>
                  <a:ext uri="{FF2B5EF4-FFF2-40B4-BE49-F238E27FC236}">
                    <a16:creationId xmlns:a16="http://schemas.microsoft.com/office/drawing/2014/main" id="{A444AC8C-E9C3-45AB-BB11-720D6241D49C}"/>
                  </a:ext>
                </a:extLst>
              </p:cNvPr>
              <p:cNvSpPr/>
              <p:nvPr/>
            </p:nvSpPr>
            <p:spPr>
              <a:xfrm>
                <a:off x="841796" y="1760565"/>
                <a:ext cx="1497053" cy="7345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59" extrusionOk="0">
                    <a:moveTo>
                      <a:pt x="1" y="0"/>
                    </a:moveTo>
                    <a:lnTo>
                      <a:pt x="1" y="558"/>
                    </a:lnTo>
                    <a:lnTo>
                      <a:pt x="113931" y="558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929;p45">
                <a:extLst>
                  <a:ext uri="{FF2B5EF4-FFF2-40B4-BE49-F238E27FC236}">
                    <a16:creationId xmlns:a16="http://schemas.microsoft.com/office/drawing/2014/main" id="{2DAC900B-155A-4195-8943-4645E6442635}"/>
                  </a:ext>
                </a:extLst>
              </p:cNvPr>
              <p:cNvSpPr/>
              <p:nvPr/>
            </p:nvSpPr>
            <p:spPr>
              <a:xfrm>
                <a:off x="998609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0" y="253"/>
                      <a:pt x="0" y="567"/>
                    </a:cubicBezTo>
                    <a:cubicBezTo>
                      <a:pt x="0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930;p45">
                <a:extLst>
                  <a:ext uri="{FF2B5EF4-FFF2-40B4-BE49-F238E27FC236}">
                    <a16:creationId xmlns:a16="http://schemas.microsoft.com/office/drawing/2014/main" id="{E92C8CA8-418F-46D1-AEFC-7200ACD7D99B}"/>
                  </a:ext>
                </a:extLst>
              </p:cNvPr>
              <p:cNvSpPr/>
              <p:nvPr/>
            </p:nvSpPr>
            <p:spPr>
              <a:xfrm>
                <a:off x="102492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931;p45">
                <a:extLst>
                  <a:ext uri="{FF2B5EF4-FFF2-40B4-BE49-F238E27FC236}">
                    <a16:creationId xmlns:a16="http://schemas.microsoft.com/office/drawing/2014/main" id="{10F1B5D0-CDB0-4507-A807-24437E996664}"/>
                  </a:ext>
                </a:extLst>
              </p:cNvPr>
              <p:cNvSpPr/>
              <p:nvPr/>
            </p:nvSpPr>
            <p:spPr>
              <a:xfrm>
                <a:off x="105124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932;p45">
                <a:extLst>
                  <a:ext uri="{FF2B5EF4-FFF2-40B4-BE49-F238E27FC236}">
                    <a16:creationId xmlns:a16="http://schemas.microsoft.com/office/drawing/2014/main" id="{3CC4EE4F-41A1-4CA3-9A85-79AF697F8C94}"/>
                  </a:ext>
                </a:extLst>
              </p:cNvPr>
              <p:cNvSpPr/>
              <p:nvPr/>
            </p:nvSpPr>
            <p:spPr>
              <a:xfrm>
                <a:off x="998609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0" y="252"/>
                      <a:pt x="0" y="566"/>
                    </a:cubicBezTo>
                    <a:cubicBezTo>
                      <a:pt x="0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933;p45">
                <a:extLst>
                  <a:ext uri="{FF2B5EF4-FFF2-40B4-BE49-F238E27FC236}">
                    <a16:creationId xmlns:a16="http://schemas.microsoft.com/office/drawing/2014/main" id="{3C7B9FC0-1E77-47DB-9747-86818B627A5D}"/>
                  </a:ext>
                </a:extLst>
              </p:cNvPr>
              <p:cNvSpPr/>
              <p:nvPr/>
            </p:nvSpPr>
            <p:spPr>
              <a:xfrm>
                <a:off x="102492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934;p45">
                <a:extLst>
                  <a:ext uri="{FF2B5EF4-FFF2-40B4-BE49-F238E27FC236}">
                    <a16:creationId xmlns:a16="http://schemas.microsoft.com/office/drawing/2014/main" id="{7EBFE9BF-189F-44B7-AE94-5483E28225FC}"/>
                  </a:ext>
                </a:extLst>
              </p:cNvPr>
              <p:cNvSpPr/>
              <p:nvPr/>
            </p:nvSpPr>
            <p:spPr>
              <a:xfrm>
                <a:off x="105124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935;p45">
                <a:extLst>
                  <a:ext uri="{FF2B5EF4-FFF2-40B4-BE49-F238E27FC236}">
                    <a16:creationId xmlns:a16="http://schemas.microsoft.com/office/drawing/2014/main" id="{75FB496C-1720-47B9-904E-1A9A40C378D5}"/>
                  </a:ext>
                </a:extLst>
              </p:cNvPr>
              <p:cNvSpPr/>
              <p:nvPr/>
            </p:nvSpPr>
            <p:spPr>
              <a:xfrm>
                <a:off x="998609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0" y="257"/>
                      <a:pt x="0" y="570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36;p45">
                <a:extLst>
                  <a:ext uri="{FF2B5EF4-FFF2-40B4-BE49-F238E27FC236}">
                    <a16:creationId xmlns:a16="http://schemas.microsoft.com/office/drawing/2014/main" id="{3E6C3DDA-0740-4F24-BE73-791CB4A45422}"/>
                  </a:ext>
                </a:extLst>
              </p:cNvPr>
              <p:cNvSpPr/>
              <p:nvPr/>
            </p:nvSpPr>
            <p:spPr>
              <a:xfrm>
                <a:off x="102492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37;p45">
                <a:extLst>
                  <a:ext uri="{FF2B5EF4-FFF2-40B4-BE49-F238E27FC236}">
                    <a16:creationId xmlns:a16="http://schemas.microsoft.com/office/drawing/2014/main" id="{E0E66AB4-F552-46DB-B7CB-7197578D74E9}"/>
                  </a:ext>
                </a:extLst>
              </p:cNvPr>
              <p:cNvSpPr/>
              <p:nvPr/>
            </p:nvSpPr>
            <p:spPr>
              <a:xfrm>
                <a:off x="105124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38;p45">
                <a:extLst>
                  <a:ext uri="{FF2B5EF4-FFF2-40B4-BE49-F238E27FC236}">
                    <a16:creationId xmlns:a16="http://schemas.microsoft.com/office/drawing/2014/main" id="{14F85EB0-8078-4963-9203-F0E37C0E586C}"/>
                  </a:ext>
                </a:extLst>
              </p:cNvPr>
              <p:cNvSpPr/>
              <p:nvPr/>
            </p:nvSpPr>
            <p:spPr>
              <a:xfrm>
                <a:off x="1346819" y="2495038"/>
                <a:ext cx="14927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6" extrusionOk="0">
                    <a:moveTo>
                      <a:pt x="570" y="1"/>
                    </a:moveTo>
                    <a:cubicBezTo>
                      <a:pt x="257" y="1"/>
                      <a:pt x="1" y="253"/>
                      <a:pt x="1" y="567"/>
                    </a:cubicBezTo>
                    <a:cubicBezTo>
                      <a:pt x="1" y="880"/>
                      <a:pt x="257" y="1136"/>
                      <a:pt x="570" y="1136"/>
                    </a:cubicBezTo>
                    <a:cubicBezTo>
                      <a:pt x="883" y="1136"/>
                      <a:pt x="1136" y="880"/>
                      <a:pt x="1136" y="567"/>
                    </a:cubicBezTo>
                    <a:cubicBezTo>
                      <a:pt x="1136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39;p45">
                <a:extLst>
                  <a:ext uri="{FF2B5EF4-FFF2-40B4-BE49-F238E27FC236}">
                    <a16:creationId xmlns:a16="http://schemas.microsoft.com/office/drawing/2014/main" id="{715104AE-A6E0-4612-988C-2182F4803DAA}"/>
                  </a:ext>
                </a:extLst>
              </p:cNvPr>
              <p:cNvSpPr/>
              <p:nvPr/>
            </p:nvSpPr>
            <p:spPr>
              <a:xfrm>
                <a:off x="1346819" y="2521818"/>
                <a:ext cx="14927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570" y="0"/>
                    </a:moveTo>
                    <a:cubicBezTo>
                      <a:pt x="257" y="0"/>
                      <a:pt x="1" y="252"/>
                      <a:pt x="1" y="566"/>
                    </a:cubicBezTo>
                    <a:cubicBezTo>
                      <a:pt x="1" y="879"/>
                      <a:pt x="257" y="1134"/>
                      <a:pt x="570" y="1134"/>
                    </a:cubicBezTo>
                    <a:cubicBezTo>
                      <a:pt x="883" y="1134"/>
                      <a:pt x="1136" y="879"/>
                      <a:pt x="1136" y="566"/>
                    </a:cubicBezTo>
                    <a:cubicBezTo>
                      <a:pt x="1136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40;p45">
                <a:extLst>
                  <a:ext uri="{FF2B5EF4-FFF2-40B4-BE49-F238E27FC236}">
                    <a16:creationId xmlns:a16="http://schemas.microsoft.com/office/drawing/2014/main" id="{E6356B2F-E32C-4108-9B13-0C7C1E2B94C1}"/>
                  </a:ext>
                </a:extLst>
              </p:cNvPr>
              <p:cNvSpPr/>
              <p:nvPr/>
            </p:nvSpPr>
            <p:spPr>
              <a:xfrm>
                <a:off x="1346819" y="2548531"/>
                <a:ext cx="14927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9" extrusionOk="0">
                    <a:moveTo>
                      <a:pt x="570" y="1"/>
                    </a:moveTo>
                    <a:cubicBezTo>
                      <a:pt x="257" y="1"/>
                      <a:pt x="1" y="257"/>
                      <a:pt x="1" y="570"/>
                    </a:cubicBezTo>
                    <a:cubicBezTo>
                      <a:pt x="1" y="884"/>
                      <a:pt x="257" y="1139"/>
                      <a:pt x="570" y="1139"/>
                    </a:cubicBezTo>
                    <a:cubicBezTo>
                      <a:pt x="883" y="1139"/>
                      <a:pt x="1136" y="884"/>
                      <a:pt x="1136" y="570"/>
                    </a:cubicBezTo>
                    <a:cubicBezTo>
                      <a:pt x="1136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41;p45">
                <a:extLst>
                  <a:ext uri="{FF2B5EF4-FFF2-40B4-BE49-F238E27FC236}">
                    <a16:creationId xmlns:a16="http://schemas.microsoft.com/office/drawing/2014/main" id="{A1D475F5-B113-4E0F-A115-6749F47B0D59}"/>
                  </a:ext>
                </a:extLst>
              </p:cNvPr>
              <p:cNvSpPr/>
              <p:nvPr/>
            </p:nvSpPr>
            <p:spPr>
              <a:xfrm>
                <a:off x="1369604" y="2498901"/>
                <a:ext cx="60181" cy="721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9" extrusionOk="0">
                    <a:moveTo>
                      <a:pt x="1" y="0"/>
                    </a:moveTo>
                    <a:lnTo>
                      <a:pt x="1" y="548"/>
                    </a:lnTo>
                    <a:lnTo>
                      <a:pt x="4579" y="548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42;p45">
                <a:extLst>
                  <a:ext uri="{FF2B5EF4-FFF2-40B4-BE49-F238E27FC236}">
                    <a16:creationId xmlns:a16="http://schemas.microsoft.com/office/drawing/2014/main" id="{555451D6-77A4-4A42-B9EF-12AD6D15DF25}"/>
                  </a:ext>
                </a:extLst>
              </p:cNvPr>
              <p:cNvSpPr/>
              <p:nvPr/>
            </p:nvSpPr>
            <p:spPr>
              <a:xfrm>
                <a:off x="1369604" y="2525655"/>
                <a:ext cx="60181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7" extrusionOk="0">
                    <a:moveTo>
                      <a:pt x="1" y="1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43;p45">
                <a:extLst>
                  <a:ext uri="{FF2B5EF4-FFF2-40B4-BE49-F238E27FC236}">
                    <a16:creationId xmlns:a16="http://schemas.microsoft.com/office/drawing/2014/main" id="{985CC6F1-FB96-45AB-98E6-41D28D81D04C}"/>
                  </a:ext>
                </a:extLst>
              </p:cNvPr>
              <p:cNvSpPr/>
              <p:nvPr/>
            </p:nvSpPr>
            <p:spPr>
              <a:xfrm>
                <a:off x="1369604" y="2552434"/>
                <a:ext cx="60181" cy="717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6" extrusionOk="0">
                    <a:moveTo>
                      <a:pt x="1" y="0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44;p45">
                <a:extLst>
                  <a:ext uri="{FF2B5EF4-FFF2-40B4-BE49-F238E27FC236}">
                    <a16:creationId xmlns:a16="http://schemas.microsoft.com/office/drawing/2014/main" id="{E601C577-122E-4D53-AFB8-D791B8B3DA66}"/>
                  </a:ext>
                </a:extLst>
              </p:cNvPr>
              <p:cNvSpPr/>
              <p:nvPr/>
            </p:nvSpPr>
            <p:spPr>
              <a:xfrm>
                <a:off x="2085694" y="2479730"/>
                <a:ext cx="89864" cy="92282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023" extrusionOk="0">
                    <a:moveTo>
                      <a:pt x="3417" y="774"/>
                    </a:moveTo>
                    <a:lnTo>
                      <a:pt x="4272" y="1629"/>
                    </a:lnTo>
                    <a:lnTo>
                      <a:pt x="6293" y="1629"/>
                    </a:lnTo>
                    <a:lnTo>
                      <a:pt x="6293" y="6477"/>
                    </a:lnTo>
                    <a:lnTo>
                      <a:pt x="546" y="6477"/>
                    </a:lnTo>
                    <a:lnTo>
                      <a:pt x="546" y="1629"/>
                    </a:lnTo>
                    <a:lnTo>
                      <a:pt x="2563" y="1629"/>
                    </a:lnTo>
                    <a:lnTo>
                      <a:pt x="3417" y="774"/>
                    </a:lnTo>
                    <a:close/>
                    <a:moveTo>
                      <a:pt x="3417" y="1"/>
                    </a:moveTo>
                    <a:lnTo>
                      <a:pt x="2338" y="1081"/>
                    </a:lnTo>
                    <a:lnTo>
                      <a:pt x="0" y="1081"/>
                    </a:lnTo>
                    <a:lnTo>
                      <a:pt x="0" y="7022"/>
                    </a:lnTo>
                    <a:lnTo>
                      <a:pt x="6838" y="7022"/>
                    </a:lnTo>
                    <a:lnTo>
                      <a:pt x="6838" y="1081"/>
                    </a:lnTo>
                    <a:lnTo>
                      <a:pt x="4501" y="108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45;p45">
                <a:extLst>
                  <a:ext uri="{FF2B5EF4-FFF2-40B4-BE49-F238E27FC236}">
                    <a16:creationId xmlns:a16="http://schemas.microsoft.com/office/drawing/2014/main" id="{A66FDB2C-97D7-4232-9FE5-F7759087EB49}"/>
                  </a:ext>
                </a:extLst>
              </p:cNvPr>
              <p:cNvSpPr/>
              <p:nvPr/>
            </p:nvSpPr>
            <p:spPr>
              <a:xfrm>
                <a:off x="2115995" y="2507403"/>
                <a:ext cx="28987" cy="28974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05" extrusionOk="0">
                    <a:moveTo>
                      <a:pt x="1105" y="440"/>
                    </a:moveTo>
                    <a:cubicBezTo>
                      <a:pt x="1469" y="440"/>
                      <a:pt x="1765" y="736"/>
                      <a:pt x="1765" y="1104"/>
                    </a:cubicBezTo>
                    <a:cubicBezTo>
                      <a:pt x="1765" y="1468"/>
                      <a:pt x="1469" y="1768"/>
                      <a:pt x="1105" y="1768"/>
                    </a:cubicBezTo>
                    <a:cubicBezTo>
                      <a:pt x="737" y="1768"/>
                      <a:pt x="441" y="1468"/>
                      <a:pt x="441" y="1104"/>
                    </a:cubicBezTo>
                    <a:cubicBezTo>
                      <a:pt x="441" y="736"/>
                      <a:pt x="737" y="440"/>
                      <a:pt x="1105" y="440"/>
                    </a:cubicBezTo>
                    <a:close/>
                    <a:moveTo>
                      <a:pt x="1105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0"/>
                      <a:pt x="495" y="2204"/>
                      <a:pt x="1105" y="2204"/>
                    </a:cubicBezTo>
                    <a:cubicBezTo>
                      <a:pt x="1711" y="2204"/>
                      <a:pt x="2205" y="1710"/>
                      <a:pt x="2205" y="1104"/>
                    </a:cubicBezTo>
                    <a:cubicBezTo>
                      <a:pt x="2205" y="494"/>
                      <a:pt x="1711" y="0"/>
                      <a:pt x="1105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46;p45">
                <a:extLst>
                  <a:ext uri="{FF2B5EF4-FFF2-40B4-BE49-F238E27FC236}">
                    <a16:creationId xmlns:a16="http://schemas.microsoft.com/office/drawing/2014/main" id="{3AA8F0A9-4E07-48E4-BC0A-9558604F64EE}"/>
                  </a:ext>
                </a:extLst>
              </p:cNvPr>
              <p:cNvSpPr/>
              <p:nvPr/>
            </p:nvSpPr>
            <p:spPr>
              <a:xfrm>
                <a:off x="2106600" y="2536981"/>
                <a:ext cx="48040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408" extrusionOk="0">
                    <a:moveTo>
                      <a:pt x="1408" y="1"/>
                    </a:moveTo>
                    <a:cubicBezTo>
                      <a:pt x="631" y="1"/>
                      <a:pt x="1" y="631"/>
                      <a:pt x="1" y="1408"/>
                    </a:cubicBezTo>
                    <a:lnTo>
                      <a:pt x="436" y="1408"/>
                    </a:lnTo>
                    <a:cubicBezTo>
                      <a:pt x="436" y="873"/>
                      <a:pt x="873" y="437"/>
                      <a:pt x="1408" y="437"/>
                    </a:cubicBezTo>
                    <a:lnTo>
                      <a:pt x="2246" y="437"/>
                    </a:lnTo>
                    <a:cubicBezTo>
                      <a:pt x="2784" y="437"/>
                      <a:pt x="3216" y="873"/>
                      <a:pt x="3216" y="1408"/>
                    </a:cubicBezTo>
                    <a:lnTo>
                      <a:pt x="3656" y="1408"/>
                    </a:lnTo>
                    <a:cubicBezTo>
                      <a:pt x="3656" y="631"/>
                      <a:pt x="3022" y="1"/>
                      <a:pt x="2246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947;p45">
                <a:extLst>
                  <a:ext uri="{FF2B5EF4-FFF2-40B4-BE49-F238E27FC236}">
                    <a16:creationId xmlns:a16="http://schemas.microsoft.com/office/drawing/2014/main" id="{0D653CD4-3520-4FE8-B673-7F49656E8601}"/>
                  </a:ext>
                </a:extLst>
              </p:cNvPr>
              <p:cNvSpPr/>
              <p:nvPr/>
            </p:nvSpPr>
            <p:spPr>
              <a:xfrm>
                <a:off x="1714200" y="2478837"/>
                <a:ext cx="90837" cy="90797"/>
              </a:xfrm>
              <a:custGeom>
                <a:avLst/>
                <a:gdLst/>
                <a:ahLst/>
                <a:cxnLst/>
                <a:rect l="l" t="t" r="r" b="b"/>
                <a:pathLst>
                  <a:path w="6913" h="6910" extrusionOk="0">
                    <a:moveTo>
                      <a:pt x="3458" y="549"/>
                    </a:moveTo>
                    <a:cubicBezTo>
                      <a:pt x="5060" y="549"/>
                      <a:pt x="6364" y="1854"/>
                      <a:pt x="6364" y="3455"/>
                    </a:cubicBezTo>
                    <a:cubicBezTo>
                      <a:pt x="6364" y="5059"/>
                      <a:pt x="5060" y="6364"/>
                      <a:pt x="3458" y="6364"/>
                    </a:cubicBezTo>
                    <a:cubicBezTo>
                      <a:pt x="1854" y="6364"/>
                      <a:pt x="549" y="5059"/>
                      <a:pt x="549" y="3455"/>
                    </a:cubicBezTo>
                    <a:cubicBezTo>
                      <a:pt x="549" y="1854"/>
                      <a:pt x="1854" y="549"/>
                      <a:pt x="3458" y="549"/>
                    </a:cubicBezTo>
                    <a:close/>
                    <a:moveTo>
                      <a:pt x="3458" y="1"/>
                    </a:moveTo>
                    <a:cubicBezTo>
                      <a:pt x="1551" y="1"/>
                      <a:pt x="0" y="1551"/>
                      <a:pt x="0" y="3455"/>
                    </a:cubicBezTo>
                    <a:cubicBezTo>
                      <a:pt x="0" y="5359"/>
                      <a:pt x="1551" y="6910"/>
                      <a:pt x="3458" y="6910"/>
                    </a:cubicBezTo>
                    <a:cubicBezTo>
                      <a:pt x="5362" y="6910"/>
                      <a:pt x="6913" y="5359"/>
                      <a:pt x="6913" y="3455"/>
                    </a:cubicBezTo>
                    <a:cubicBezTo>
                      <a:pt x="6913" y="1551"/>
                      <a:pt x="5362" y="1"/>
                      <a:pt x="3458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948;p45">
                <a:extLst>
                  <a:ext uri="{FF2B5EF4-FFF2-40B4-BE49-F238E27FC236}">
                    <a16:creationId xmlns:a16="http://schemas.microsoft.com/office/drawing/2014/main" id="{6A6A3A6A-A6A4-4B6F-B383-E16D0CBD4DB3}"/>
                  </a:ext>
                </a:extLst>
              </p:cNvPr>
              <p:cNvSpPr/>
              <p:nvPr/>
            </p:nvSpPr>
            <p:spPr>
              <a:xfrm>
                <a:off x="1739442" y="2502699"/>
                <a:ext cx="40353" cy="38382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21" extrusionOk="0">
                    <a:moveTo>
                      <a:pt x="1537" y="620"/>
                    </a:moveTo>
                    <a:lnTo>
                      <a:pt x="1765" y="1084"/>
                    </a:lnTo>
                    <a:lnTo>
                      <a:pt x="1827" y="1213"/>
                    </a:lnTo>
                    <a:lnTo>
                      <a:pt x="1970" y="1234"/>
                    </a:lnTo>
                    <a:lnTo>
                      <a:pt x="2481" y="1306"/>
                    </a:lnTo>
                    <a:lnTo>
                      <a:pt x="2113" y="1666"/>
                    </a:lnTo>
                    <a:lnTo>
                      <a:pt x="2011" y="1768"/>
                    </a:lnTo>
                    <a:lnTo>
                      <a:pt x="2035" y="1911"/>
                    </a:lnTo>
                    <a:lnTo>
                      <a:pt x="2120" y="2419"/>
                    </a:lnTo>
                    <a:lnTo>
                      <a:pt x="1663" y="2180"/>
                    </a:lnTo>
                    <a:lnTo>
                      <a:pt x="1537" y="2113"/>
                    </a:lnTo>
                    <a:lnTo>
                      <a:pt x="1408" y="2180"/>
                    </a:lnTo>
                    <a:lnTo>
                      <a:pt x="952" y="2419"/>
                    </a:lnTo>
                    <a:lnTo>
                      <a:pt x="1037" y="1911"/>
                    </a:lnTo>
                    <a:lnTo>
                      <a:pt x="1064" y="1768"/>
                    </a:lnTo>
                    <a:lnTo>
                      <a:pt x="958" y="1666"/>
                    </a:lnTo>
                    <a:lnTo>
                      <a:pt x="590" y="1306"/>
                    </a:lnTo>
                    <a:lnTo>
                      <a:pt x="1101" y="1234"/>
                    </a:lnTo>
                    <a:lnTo>
                      <a:pt x="1244" y="1213"/>
                    </a:lnTo>
                    <a:lnTo>
                      <a:pt x="1306" y="1084"/>
                    </a:lnTo>
                    <a:lnTo>
                      <a:pt x="1537" y="620"/>
                    </a:lnTo>
                    <a:close/>
                    <a:moveTo>
                      <a:pt x="1537" y="1"/>
                    </a:moveTo>
                    <a:lnTo>
                      <a:pt x="1060" y="961"/>
                    </a:lnTo>
                    <a:lnTo>
                      <a:pt x="1" y="1114"/>
                    </a:lnTo>
                    <a:lnTo>
                      <a:pt x="768" y="1864"/>
                    </a:lnTo>
                    <a:lnTo>
                      <a:pt x="587" y="2920"/>
                    </a:lnTo>
                    <a:lnTo>
                      <a:pt x="1537" y="2419"/>
                    </a:lnTo>
                    <a:lnTo>
                      <a:pt x="2485" y="2920"/>
                    </a:lnTo>
                    <a:lnTo>
                      <a:pt x="2304" y="1864"/>
                    </a:lnTo>
                    <a:lnTo>
                      <a:pt x="3070" y="1114"/>
                    </a:lnTo>
                    <a:lnTo>
                      <a:pt x="2011" y="961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949;p45">
                <a:extLst>
                  <a:ext uri="{FF2B5EF4-FFF2-40B4-BE49-F238E27FC236}">
                    <a16:creationId xmlns:a16="http://schemas.microsoft.com/office/drawing/2014/main" id="{AC92B41E-4B1E-4AB6-BD30-F56AAA18E071}"/>
                  </a:ext>
                </a:extLst>
              </p:cNvPr>
              <p:cNvSpPr/>
              <p:nvPr/>
            </p:nvSpPr>
            <p:spPr>
              <a:xfrm>
                <a:off x="841796" y="2617832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950;p45">
                <a:extLst>
                  <a:ext uri="{FF2B5EF4-FFF2-40B4-BE49-F238E27FC236}">
                    <a16:creationId xmlns:a16="http://schemas.microsoft.com/office/drawing/2014/main" id="{1078BBCF-C853-4519-9EBD-018973047003}"/>
                  </a:ext>
                </a:extLst>
              </p:cNvPr>
              <p:cNvSpPr/>
              <p:nvPr/>
            </p:nvSpPr>
            <p:spPr>
              <a:xfrm>
                <a:off x="1343245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951;p45">
                <a:extLst>
                  <a:ext uri="{FF2B5EF4-FFF2-40B4-BE49-F238E27FC236}">
                    <a16:creationId xmlns:a16="http://schemas.microsoft.com/office/drawing/2014/main" id="{A3B4E321-A5F8-4E2E-87D7-8E89F5CCF47C}"/>
                  </a:ext>
                </a:extLst>
              </p:cNvPr>
              <p:cNvSpPr/>
              <p:nvPr/>
            </p:nvSpPr>
            <p:spPr>
              <a:xfrm>
                <a:off x="1844694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952;p45">
                <a:extLst>
                  <a:ext uri="{FF2B5EF4-FFF2-40B4-BE49-F238E27FC236}">
                    <a16:creationId xmlns:a16="http://schemas.microsoft.com/office/drawing/2014/main" id="{7AF20B05-7854-4F2C-A205-76E5F6A9CF9A}"/>
                  </a:ext>
                </a:extLst>
              </p:cNvPr>
              <p:cNvSpPr/>
              <p:nvPr/>
            </p:nvSpPr>
            <p:spPr>
              <a:xfrm>
                <a:off x="841796" y="3122105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953;p45">
                <a:extLst>
                  <a:ext uri="{FF2B5EF4-FFF2-40B4-BE49-F238E27FC236}">
                    <a16:creationId xmlns:a16="http://schemas.microsoft.com/office/drawing/2014/main" id="{925EEE28-A981-4284-8022-DF9AB5389376}"/>
                  </a:ext>
                </a:extLst>
              </p:cNvPr>
              <p:cNvSpPr/>
              <p:nvPr/>
            </p:nvSpPr>
            <p:spPr>
              <a:xfrm>
                <a:off x="1343245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954;p45">
                <a:extLst>
                  <a:ext uri="{FF2B5EF4-FFF2-40B4-BE49-F238E27FC236}">
                    <a16:creationId xmlns:a16="http://schemas.microsoft.com/office/drawing/2014/main" id="{826E0D73-156B-42A1-A6D1-D6EE0342CD46}"/>
                  </a:ext>
                </a:extLst>
              </p:cNvPr>
              <p:cNvSpPr/>
              <p:nvPr/>
            </p:nvSpPr>
            <p:spPr>
              <a:xfrm>
                <a:off x="1844694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955;p45">
                <a:extLst>
                  <a:ext uri="{FF2B5EF4-FFF2-40B4-BE49-F238E27FC236}">
                    <a16:creationId xmlns:a16="http://schemas.microsoft.com/office/drawing/2014/main" id="{9A8F6AFA-77CD-490D-8431-93E7BF59A1F6}"/>
                  </a:ext>
                </a:extLst>
              </p:cNvPr>
              <p:cNvSpPr/>
              <p:nvPr/>
            </p:nvSpPr>
            <p:spPr>
              <a:xfrm>
                <a:off x="841796" y="3626366"/>
                <a:ext cx="494169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8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956;p45">
                <a:extLst>
                  <a:ext uri="{FF2B5EF4-FFF2-40B4-BE49-F238E27FC236}">
                    <a16:creationId xmlns:a16="http://schemas.microsoft.com/office/drawing/2014/main" id="{4B87A5EE-4E13-48CC-BA4C-39FF804FB51A}"/>
                  </a:ext>
                </a:extLst>
              </p:cNvPr>
              <p:cNvSpPr/>
              <p:nvPr/>
            </p:nvSpPr>
            <p:spPr>
              <a:xfrm>
                <a:off x="1343245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957;p45">
                <a:extLst>
                  <a:ext uri="{FF2B5EF4-FFF2-40B4-BE49-F238E27FC236}">
                    <a16:creationId xmlns:a16="http://schemas.microsoft.com/office/drawing/2014/main" id="{76EB881B-9846-4775-A8A1-EC8C96E9C3B9}"/>
                  </a:ext>
                </a:extLst>
              </p:cNvPr>
              <p:cNvSpPr/>
              <p:nvPr/>
            </p:nvSpPr>
            <p:spPr>
              <a:xfrm>
                <a:off x="1844694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958;p45">
                <a:extLst>
                  <a:ext uri="{FF2B5EF4-FFF2-40B4-BE49-F238E27FC236}">
                    <a16:creationId xmlns:a16="http://schemas.microsoft.com/office/drawing/2014/main" id="{DCB42DFB-3179-43CE-808A-5B0C16E55DDE}"/>
                  </a:ext>
                </a:extLst>
              </p:cNvPr>
              <p:cNvSpPr/>
              <p:nvPr/>
            </p:nvSpPr>
            <p:spPr>
              <a:xfrm>
                <a:off x="893055" y="2183528"/>
                <a:ext cx="31878" cy="3936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996" extrusionOk="0">
                    <a:moveTo>
                      <a:pt x="51" y="0"/>
                    </a:moveTo>
                    <a:cubicBezTo>
                      <a:pt x="18" y="0"/>
                      <a:pt x="1" y="18"/>
                      <a:pt x="1" y="55"/>
                    </a:cubicBezTo>
                    <a:cubicBezTo>
                      <a:pt x="1" y="396"/>
                      <a:pt x="1" y="654"/>
                      <a:pt x="4" y="835"/>
                    </a:cubicBezTo>
                    <a:cubicBezTo>
                      <a:pt x="4" y="873"/>
                      <a:pt x="18" y="914"/>
                      <a:pt x="41" y="958"/>
                    </a:cubicBezTo>
                    <a:cubicBezTo>
                      <a:pt x="120" y="1080"/>
                      <a:pt x="243" y="1261"/>
                      <a:pt x="416" y="1500"/>
                    </a:cubicBezTo>
                    <a:cubicBezTo>
                      <a:pt x="620" y="1766"/>
                      <a:pt x="774" y="1967"/>
                      <a:pt x="876" y="2099"/>
                    </a:cubicBezTo>
                    <a:cubicBezTo>
                      <a:pt x="913" y="2147"/>
                      <a:pt x="930" y="2205"/>
                      <a:pt x="930" y="2269"/>
                    </a:cubicBezTo>
                    <a:cubicBezTo>
                      <a:pt x="930" y="2344"/>
                      <a:pt x="924" y="2453"/>
                      <a:pt x="913" y="2604"/>
                    </a:cubicBezTo>
                    <a:cubicBezTo>
                      <a:pt x="906" y="2750"/>
                      <a:pt x="900" y="2859"/>
                      <a:pt x="900" y="2934"/>
                    </a:cubicBezTo>
                    <a:cubicBezTo>
                      <a:pt x="900" y="2975"/>
                      <a:pt x="913" y="2995"/>
                      <a:pt x="944" y="2995"/>
                    </a:cubicBezTo>
                    <a:lnTo>
                      <a:pt x="1452" y="2995"/>
                    </a:lnTo>
                    <a:cubicBezTo>
                      <a:pt x="1485" y="2995"/>
                      <a:pt x="1502" y="2981"/>
                      <a:pt x="1502" y="2958"/>
                    </a:cubicBezTo>
                    <a:cubicBezTo>
                      <a:pt x="1502" y="2879"/>
                      <a:pt x="1499" y="2767"/>
                      <a:pt x="1493" y="2613"/>
                    </a:cubicBezTo>
                    <a:cubicBezTo>
                      <a:pt x="1485" y="2461"/>
                      <a:pt x="1482" y="2344"/>
                      <a:pt x="1482" y="2269"/>
                    </a:cubicBezTo>
                    <a:cubicBezTo>
                      <a:pt x="1482" y="2212"/>
                      <a:pt x="1502" y="2157"/>
                      <a:pt x="1543" y="2102"/>
                    </a:cubicBezTo>
                    <a:cubicBezTo>
                      <a:pt x="1710" y="1885"/>
                      <a:pt x="1878" y="1667"/>
                      <a:pt x="2045" y="1448"/>
                    </a:cubicBezTo>
                    <a:cubicBezTo>
                      <a:pt x="2296" y="1101"/>
                      <a:pt x="2426" y="887"/>
                      <a:pt x="2426" y="805"/>
                    </a:cubicBezTo>
                    <a:cubicBezTo>
                      <a:pt x="2426" y="723"/>
                      <a:pt x="2422" y="600"/>
                      <a:pt x="2419" y="437"/>
                    </a:cubicBezTo>
                    <a:cubicBezTo>
                      <a:pt x="2419" y="273"/>
                      <a:pt x="2416" y="151"/>
                      <a:pt x="2416" y="69"/>
                    </a:cubicBezTo>
                    <a:cubicBezTo>
                      <a:pt x="2416" y="21"/>
                      <a:pt x="2399" y="0"/>
                      <a:pt x="2364" y="0"/>
                    </a:cubicBezTo>
                    <a:cubicBezTo>
                      <a:pt x="2337" y="0"/>
                      <a:pt x="2296" y="0"/>
                      <a:pt x="2242" y="4"/>
                    </a:cubicBezTo>
                    <a:cubicBezTo>
                      <a:pt x="2188" y="11"/>
                      <a:pt x="2147" y="11"/>
                      <a:pt x="2119" y="11"/>
                    </a:cubicBezTo>
                    <a:cubicBezTo>
                      <a:pt x="2095" y="11"/>
                      <a:pt x="2054" y="11"/>
                      <a:pt x="2004" y="4"/>
                    </a:cubicBezTo>
                    <a:cubicBezTo>
                      <a:pt x="1949" y="0"/>
                      <a:pt x="1911" y="0"/>
                      <a:pt x="1884" y="0"/>
                    </a:cubicBezTo>
                    <a:cubicBezTo>
                      <a:pt x="1850" y="0"/>
                      <a:pt x="1837" y="18"/>
                      <a:pt x="1837" y="55"/>
                    </a:cubicBezTo>
                    <a:cubicBezTo>
                      <a:pt x="1837" y="134"/>
                      <a:pt x="1840" y="250"/>
                      <a:pt x="1853" y="406"/>
                    </a:cubicBezTo>
                    <a:cubicBezTo>
                      <a:pt x="1864" y="563"/>
                      <a:pt x="1870" y="679"/>
                      <a:pt x="1870" y="753"/>
                    </a:cubicBezTo>
                    <a:cubicBezTo>
                      <a:pt x="1870" y="805"/>
                      <a:pt x="1771" y="955"/>
                      <a:pt x="1581" y="1200"/>
                    </a:cubicBezTo>
                    <a:cubicBezTo>
                      <a:pt x="1444" y="1380"/>
                      <a:pt x="1322" y="1530"/>
                      <a:pt x="1213" y="1653"/>
                    </a:cubicBezTo>
                    <a:cubicBezTo>
                      <a:pt x="763" y="1135"/>
                      <a:pt x="539" y="835"/>
                      <a:pt x="539" y="750"/>
                    </a:cubicBezTo>
                    <a:cubicBezTo>
                      <a:pt x="539" y="672"/>
                      <a:pt x="542" y="552"/>
                      <a:pt x="549" y="393"/>
                    </a:cubicBezTo>
                    <a:cubicBezTo>
                      <a:pt x="559" y="233"/>
                      <a:pt x="562" y="113"/>
                      <a:pt x="562" y="31"/>
                    </a:cubicBezTo>
                    <a:cubicBezTo>
                      <a:pt x="562" y="11"/>
                      <a:pt x="549" y="0"/>
                      <a:pt x="525" y="0"/>
                    </a:cubicBezTo>
                    <a:cubicBezTo>
                      <a:pt x="494" y="0"/>
                      <a:pt x="450" y="0"/>
                      <a:pt x="395" y="4"/>
                    </a:cubicBezTo>
                    <a:cubicBezTo>
                      <a:pt x="337" y="11"/>
                      <a:pt x="293" y="11"/>
                      <a:pt x="266" y="11"/>
                    </a:cubicBezTo>
                    <a:cubicBezTo>
                      <a:pt x="243" y="11"/>
                      <a:pt x="205" y="11"/>
                      <a:pt x="157" y="4"/>
                    </a:cubicBezTo>
                    <a:cubicBezTo>
                      <a:pt x="109" y="0"/>
                      <a:pt x="75" y="0"/>
                      <a:pt x="5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959;p45">
                <a:extLst>
                  <a:ext uri="{FF2B5EF4-FFF2-40B4-BE49-F238E27FC236}">
                    <a16:creationId xmlns:a16="http://schemas.microsoft.com/office/drawing/2014/main" id="{7A1E9DFF-A1F3-4B0C-8DE2-291880DAC0D7}"/>
                  </a:ext>
                </a:extLst>
              </p:cNvPr>
              <p:cNvSpPr/>
              <p:nvPr/>
            </p:nvSpPr>
            <p:spPr>
              <a:xfrm>
                <a:off x="926891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7" y="508"/>
                      <a:pt x="1459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9" y="1523"/>
                    </a:cubicBezTo>
                    <a:cubicBezTo>
                      <a:pt x="1347" y="1656"/>
                      <a:pt x="1204" y="1725"/>
                      <a:pt x="1036" y="1725"/>
                    </a:cubicBezTo>
                    <a:cubicBezTo>
                      <a:pt x="866" y="1725"/>
                      <a:pt x="726" y="1656"/>
                      <a:pt x="611" y="1523"/>
                    </a:cubicBezTo>
                    <a:cubicBezTo>
                      <a:pt x="505" y="1401"/>
                      <a:pt x="451" y="1251"/>
                      <a:pt x="451" y="1080"/>
                    </a:cubicBezTo>
                    <a:cubicBezTo>
                      <a:pt x="451" y="907"/>
                      <a:pt x="505" y="757"/>
                      <a:pt x="611" y="634"/>
                    </a:cubicBezTo>
                    <a:cubicBezTo>
                      <a:pt x="723" y="505"/>
                      <a:pt x="863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2" y="107"/>
                      <a:pt x="290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0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0" y="2164"/>
                      <a:pt x="1578" y="2055"/>
                      <a:pt x="1776" y="1837"/>
                    </a:cubicBezTo>
                    <a:cubicBezTo>
                      <a:pt x="1970" y="1629"/>
                      <a:pt x="2069" y="1374"/>
                      <a:pt x="2069" y="1077"/>
                    </a:cubicBezTo>
                    <a:cubicBezTo>
                      <a:pt x="2069" y="781"/>
                      <a:pt x="1970" y="528"/>
                      <a:pt x="1772" y="321"/>
                    </a:cubicBezTo>
                    <a:cubicBezTo>
                      <a:pt x="1575" y="107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960;p45">
                <a:extLst>
                  <a:ext uri="{FF2B5EF4-FFF2-40B4-BE49-F238E27FC236}">
                    <a16:creationId xmlns:a16="http://schemas.microsoft.com/office/drawing/2014/main" id="{118C89F1-F17E-4B1F-B86C-4981DB396A6B}"/>
                  </a:ext>
                </a:extLst>
              </p:cNvPr>
              <p:cNvSpPr/>
              <p:nvPr/>
            </p:nvSpPr>
            <p:spPr>
              <a:xfrm>
                <a:off x="957875" y="2196379"/>
                <a:ext cx="26149" cy="2659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24" extrusionOk="0">
                    <a:moveTo>
                      <a:pt x="146" y="0"/>
                    </a:moveTo>
                    <a:cubicBezTo>
                      <a:pt x="113" y="0"/>
                      <a:pt x="93" y="28"/>
                      <a:pt x="79" y="85"/>
                    </a:cubicBezTo>
                    <a:cubicBezTo>
                      <a:pt x="24" y="314"/>
                      <a:pt x="0" y="593"/>
                      <a:pt x="0" y="923"/>
                    </a:cubicBezTo>
                    <a:cubicBezTo>
                      <a:pt x="0" y="1288"/>
                      <a:pt x="31" y="1544"/>
                      <a:pt x="93" y="1684"/>
                    </a:cubicBezTo>
                    <a:cubicBezTo>
                      <a:pt x="195" y="1912"/>
                      <a:pt x="402" y="2024"/>
                      <a:pt x="716" y="2024"/>
                    </a:cubicBezTo>
                    <a:cubicBezTo>
                      <a:pt x="947" y="2024"/>
                      <a:pt x="1182" y="1922"/>
                      <a:pt x="1421" y="1717"/>
                    </a:cubicBezTo>
                    <a:cubicBezTo>
                      <a:pt x="1434" y="1704"/>
                      <a:pt x="1445" y="1697"/>
                      <a:pt x="1451" y="1697"/>
                    </a:cubicBezTo>
                    <a:cubicBezTo>
                      <a:pt x="1465" y="1697"/>
                      <a:pt x="1475" y="1752"/>
                      <a:pt x="1478" y="1857"/>
                    </a:cubicBezTo>
                    <a:cubicBezTo>
                      <a:pt x="1482" y="1962"/>
                      <a:pt x="1492" y="2017"/>
                      <a:pt x="1509" y="2017"/>
                    </a:cubicBezTo>
                    <a:cubicBezTo>
                      <a:pt x="1785" y="2017"/>
                      <a:pt x="1932" y="2017"/>
                      <a:pt x="1942" y="2014"/>
                    </a:cubicBezTo>
                    <a:cubicBezTo>
                      <a:pt x="1969" y="2003"/>
                      <a:pt x="1983" y="1986"/>
                      <a:pt x="1983" y="1956"/>
                    </a:cubicBezTo>
                    <a:cubicBezTo>
                      <a:pt x="1983" y="1854"/>
                      <a:pt x="1980" y="1697"/>
                      <a:pt x="1973" y="1489"/>
                    </a:cubicBezTo>
                    <a:cubicBezTo>
                      <a:pt x="1966" y="1285"/>
                      <a:pt x="1962" y="1128"/>
                      <a:pt x="1962" y="1022"/>
                    </a:cubicBezTo>
                    <a:cubicBezTo>
                      <a:pt x="1962" y="920"/>
                      <a:pt x="1966" y="760"/>
                      <a:pt x="1976" y="552"/>
                    </a:cubicBezTo>
                    <a:cubicBezTo>
                      <a:pt x="1986" y="341"/>
                      <a:pt x="1989" y="184"/>
                      <a:pt x="1989" y="79"/>
                    </a:cubicBezTo>
                    <a:cubicBezTo>
                      <a:pt x="1989" y="31"/>
                      <a:pt x="1969" y="3"/>
                      <a:pt x="1928" y="3"/>
                    </a:cubicBezTo>
                    <a:lnTo>
                      <a:pt x="1574" y="3"/>
                    </a:lnTo>
                    <a:cubicBezTo>
                      <a:pt x="1516" y="3"/>
                      <a:pt x="1486" y="41"/>
                      <a:pt x="1486" y="110"/>
                    </a:cubicBezTo>
                    <a:cubicBezTo>
                      <a:pt x="1486" y="753"/>
                      <a:pt x="1482" y="1132"/>
                      <a:pt x="1475" y="1237"/>
                    </a:cubicBezTo>
                    <a:cubicBezTo>
                      <a:pt x="1472" y="1322"/>
                      <a:pt x="1404" y="1411"/>
                      <a:pt x="1274" y="1503"/>
                    </a:cubicBezTo>
                    <a:cubicBezTo>
                      <a:pt x="1151" y="1591"/>
                      <a:pt x="1046" y="1635"/>
                      <a:pt x="958" y="1635"/>
                    </a:cubicBezTo>
                    <a:cubicBezTo>
                      <a:pt x="747" y="1635"/>
                      <a:pt x="610" y="1561"/>
                      <a:pt x="549" y="1407"/>
                    </a:cubicBezTo>
                    <a:cubicBezTo>
                      <a:pt x="514" y="1322"/>
                      <a:pt x="497" y="1152"/>
                      <a:pt x="497" y="903"/>
                    </a:cubicBezTo>
                    <a:cubicBezTo>
                      <a:pt x="497" y="801"/>
                      <a:pt x="497" y="709"/>
                      <a:pt x="501" y="624"/>
                    </a:cubicBezTo>
                    <a:cubicBezTo>
                      <a:pt x="505" y="566"/>
                      <a:pt x="514" y="467"/>
                      <a:pt x="535" y="331"/>
                    </a:cubicBezTo>
                    <a:cubicBezTo>
                      <a:pt x="552" y="201"/>
                      <a:pt x="563" y="110"/>
                      <a:pt x="563" y="52"/>
                    </a:cubicBezTo>
                    <a:cubicBezTo>
                      <a:pt x="563" y="21"/>
                      <a:pt x="549" y="3"/>
                      <a:pt x="518" y="3"/>
                    </a:cubicBezTo>
                    <a:lnTo>
                      <a:pt x="334" y="3"/>
                    </a:lnTo>
                    <a:cubicBezTo>
                      <a:pt x="252" y="0"/>
                      <a:pt x="191" y="0"/>
                      <a:pt x="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961;p45">
                <a:extLst>
                  <a:ext uri="{FF2B5EF4-FFF2-40B4-BE49-F238E27FC236}">
                    <a16:creationId xmlns:a16="http://schemas.microsoft.com/office/drawing/2014/main" id="{C3EF0DA2-8D1E-40C3-8932-2E9A529932F8}"/>
                  </a:ext>
                </a:extLst>
              </p:cNvPr>
              <p:cNvSpPr/>
              <p:nvPr/>
            </p:nvSpPr>
            <p:spPr>
              <a:xfrm>
                <a:off x="988570" y="2195617"/>
                <a:ext cx="17213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079" extrusionOk="0">
                    <a:moveTo>
                      <a:pt x="464" y="0"/>
                    </a:moveTo>
                    <a:lnTo>
                      <a:pt x="464" y="0"/>
                    </a:lnTo>
                    <a:cubicBezTo>
                      <a:pt x="475" y="0"/>
                      <a:pt x="403" y="14"/>
                      <a:pt x="250" y="41"/>
                    </a:cubicBezTo>
                    <a:cubicBezTo>
                      <a:pt x="155" y="55"/>
                      <a:pt x="79" y="61"/>
                      <a:pt x="29" y="69"/>
                    </a:cubicBezTo>
                    <a:cubicBezTo>
                      <a:pt x="11" y="75"/>
                      <a:pt x="1" y="86"/>
                      <a:pt x="1" y="102"/>
                    </a:cubicBezTo>
                    <a:cubicBezTo>
                      <a:pt x="1" y="110"/>
                      <a:pt x="1" y="120"/>
                      <a:pt x="5" y="130"/>
                    </a:cubicBezTo>
                    <a:cubicBezTo>
                      <a:pt x="70" y="344"/>
                      <a:pt x="103" y="627"/>
                      <a:pt x="103" y="978"/>
                    </a:cubicBezTo>
                    <a:cubicBezTo>
                      <a:pt x="103" y="1094"/>
                      <a:pt x="100" y="1267"/>
                      <a:pt x="97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10" y="2075"/>
                      <a:pt x="141" y="2075"/>
                    </a:cubicBezTo>
                    <a:cubicBezTo>
                      <a:pt x="185" y="2075"/>
                      <a:pt x="253" y="2075"/>
                      <a:pt x="342" y="2079"/>
                    </a:cubicBezTo>
                    <a:lnTo>
                      <a:pt x="543" y="2079"/>
                    </a:lnTo>
                    <a:cubicBezTo>
                      <a:pt x="577" y="2079"/>
                      <a:pt x="594" y="2061"/>
                      <a:pt x="594" y="2020"/>
                    </a:cubicBezTo>
                    <a:cubicBezTo>
                      <a:pt x="594" y="1942"/>
                      <a:pt x="590" y="1819"/>
                      <a:pt x="584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9" y="577"/>
                      <a:pt x="782" y="528"/>
                      <a:pt x="962" y="528"/>
                    </a:cubicBezTo>
                    <a:cubicBezTo>
                      <a:pt x="993" y="528"/>
                      <a:pt x="1040" y="528"/>
                      <a:pt x="1098" y="536"/>
                    </a:cubicBezTo>
                    <a:cubicBezTo>
                      <a:pt x="1159" y="542"/>
                      <a:pt x="1204" y="546"/>
                      <a:pt x="1235" y="546"/>
                    </a:cubicBezTo>
                    <a:cubicBezTo>
                      <a:pt x="1258" y="546"/>
                      <a:pt x="1272" y="528"/>
                      <a:pt x="1279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7" y="25"/>
                      <a:pt x="986" y="35"/>
                      <a:pt x="931" y="52"/>
                    </a:cubicBezTo>
                    <a:cubicBezTo>
                      <a:pt x="863" y="69"/>
                      <a:pt x="798" y="99"/>
                      <a:pt x="733" y="137"/>
                    </a:cubicBezTo>
                    <a:cubicBezTo>
                      <a:pt x="675" y="174"/>
                      <a:pt x="618" y="209"/>
                      <a:pt x="557" y="245"/>
                    </a:cubicBezTo>
                    <a:cubicBezTo>
                      <a:pt x="553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9" y="127"/>
                    </a:cubicBezTo>
                    <a:cubicBezTo>
                      <a:pt x="502" y="41"/>
                      <a:pt x="488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962;p45">
                <a:extLst>
                  <a:ext uri="{FF2B5EF4-FFF2-40B4-BE49-F238E27FC236}">
                    <a16:creationId xmlns:a16="http://schemas.microsoft.com/office/drawing/2014/main" id="{45101C1C-9784-40EE-88BD-A7E201CBB7C4}"/>
                  </a:ext>
                </a:extLst>
              </p:cNvPr>
              <p:cNvSpPr/>
              <p:nvPr/>
            </p:nvSpPr>
            <p:spPr>
              <a:xfrm>
                <a:off x="1022471" y="2182779"/>
                <a:ext cx="28606" cy="4060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3090" extrusionOk="0">
                    <a:moveTo>
                      <a:pt x="1" y="89"/>
                    </a:moveTo>
                    <a:lnTo>
                      <a:pt x="1" y="89"/>
                    </a:lnTo>
                    <a:cubicBezTo>
                      <a:pt x="0" y="90"/>
                      <a:pt x="0" y="91"/>
                      <a:pt x="0" y="95"/>
                    </a:cubicBezTo>
                    <a:cubicBezTo>
                      <a:pt x="0" y="93"/>
                      <a:pt x="0" y="91"/>
                      <a:pt x="1" y="89"/>
                    </a:cubicBezTo>
                    <a:close/>
                    <a:moveTo>
                      <a:pt x="1114" y="1345"/>
                    </a:moveTo>
                    <a:cubicBezTo>
                      <a:pt x="1281" y="1345"/>
                      <a:pt x="1421" y="1414"/>
                      <a:pt x="1533" y="1554"/>
                    </a:cubicBezTo>
                    <a:cubicBezTo>
                      <a:pt x="1642" y="1683"/>
                      <a:pt x="1693" y="1832"/>
                      <a:pt x="1693" y="2003"/>
                    </a:cubicBezTo>
                    <a:cubicBezTo>
                      <a:pt x="1693" y="2173"/>
                      <a:pt x="1642" y="2323"/>
                      <a:pt x="1537" y="2453"/>
                    </a:cubicBezTo>
                    <a:cubicBezTo>
                      <a:pt x="1424" y="2589"/>
                      <a:pt x="1284" y="2661"/>
                      <a:pt x="1117" y="2661"/>
                    </a:cubicBezTo>
                    <a:cubicBezTo>
                      <a:pt x="944" y="2661"/>
                      <a:pt x="801" y="2592"/>
                      <a:pt x="685" y="2459"/>
                    </a:cubicBezTo>
                    <a:cubicBezTo>
                      <a:pt x="576" y="2330"/>
                      <a:pt x="521" y="2177"/>
                      <a:pt x="521" y="2003"/>
                    </a:cubicBezTo>
                    <a:cubicBezTo>
                      <a:pt x="521" y="1829"/>
                      <a:pt x="576" y="1676"/>
                      <a:pt x="685" y="1549"/>
                    </a:cubicBezTo>
                    <a:cubicBezTo>
                      <a:pt x="801" y="1414"/>
                      <a:pt x="944" y="1345"/>
                      <a:pt x="1114" y="1345"/>
                    </a:cubicBezTo>
                    <a:close/>
                    <a:moveTo>
                      <a:pt x="528" y="0"/>
                    </a:moveTo>
                    <a:cubicBezTo>
                      <a:pt x="497" y="0"/>
                      <a:pt x="457" y="3"/>
                      <a:pt x="405" y="10"/>
                    </a:cubicBezTo>
                    <a:cubicBezTo>
                      <a:pt x="344" y="21"/>
                      <a:pt x="303" y="24"/>
                      <a:pt x="282" y="27"/>
                    </a:cubicBezTo>
                    <a:cubicBezTo>
                      <a:pt x="180" y="30"/>
                      <a:pt x="106" y="34"/>
                      <a:pt x="54" y="34"/>
                    </a:cubicBezTo>
                    <a:cubicBezTo>
                      <a:pt x="19" y="37"/>
                      <a:pt x="2" y="59"/>
                      <a:pt x="1" y="89"/>
                    </a:cubicBezTo>
                    <a:lnTo>
                      <a:pt x="1" y="89"/>
                    </a:lnTo>
                    <a:cubicBezTo>
                      <a:pt x="1" y="89"/>
                      <a:pt x="1" y="89"/>
                      <a:pt x="1" y="89"/>
                    </a:cubicBezTo>
                    <a:cubicBezTo>
                      <a:pt x="2" y="89"/>
                      <a:pt x="8" y="234"/>
                      <a:pt x="21" y="524"/>
                    </a:cubicBezTo>
                    <a:cubicBezTo>
                      <a:pt x="41" y="1032"/>
                      <a:pt x="54" y="1420"/>
                      <a:pt x="54" y="1683"/>
                    </a:cubicBezTo>
                    <a:cubicBezTo>
                      <a:pt x="54" y="2326"/>
                      <a:pt x="41" y="2763"/>
                      <a:pt x="21" y="2991"/>
                    </a:cubicBezTo>
                    <a:cubicBezTo>
                      <a:pt x="17" y="3018"/>
                      <a:pt x="17" y="3029"/>
                      <a:pt x="17" y="3029"/>
                    </a:cubicBezTo>
                    <a:cubicBezTo>
                      <a:pt x="17" y="3046"/>
                      <a:pt x="24" y="3056"/>
                      <a:pt x="41" y="3056"/>
                    </a:cubicBezTo>
                    <a:lnTo>
                      <a:pt x="491" y="3056"/>
                    </a:lnTo>
                    <a:cubicBezTo>
                      <a:pt x="511" y="3056"/>
                      <a:pt x="521" y="3015"/>
                      <a:pt x="528" y="2933"/>
                    </a:cubicBezTo>
                    <a:cubicBezTo>
                      <a:pt x="532" y="2854"/>
                      <a:pt x="542" y="2810"/>
                      <a:pt x="559" y="2807"/>
                    </a:cubicBezTo>
                    <a:cubicBezTo>
                      <a:pt x="614" y="2854"/>
                      <a:pt x="671" y="2903"/>
                      <a:pt x="729" y="2950"/>
                    </a:cubicBezTo>
                    <a:cubicBezTo>
                      <a:pt x="869" y="3042"/>
                      <a:pt x="1032" y="3090"/>
                      <a:pt x="1216" y="3090"/>
                    </a:cubicBezTo>
                    <a:cubicBezTo>
                      <a:pt x="1496" y="3090"/>
                      <a:pt x="1727" y="2980"/>
                      <a:pt x="1914" y="2755"/>
                    </a:cubicBezTo>
                    <a:cubicBezTo>
                      <a:pt x="2089" y="2548"/>
                      <a:pt x="2177" y="2303"/>
                      <a:pt x="2177" y="2020"/>
                    </a:cubicBezTo>
                    <a:cubicBezTo>
                      <a:pt x="2177" y="1720"/>
                      <a:pt x="2092" y="1464"/>
                      <a:pt x="1922" y="1257"/>
                    </a:cubicBezTo>
                    <a:cubicBezTo>
                      <a:pt x="1738" y="1038"/>
                      <a:pt x="1499" y="926"/>
                      <a:pt x="1206" y="926"/>
                    </a:cubicBezTo>
                    <a:cubicBezTo>
                      <a:pt x="947" y="926"/>
                      <a:pt x="740" y="1025"/>
                      <a:pt x="583" y="1219"/>
                    </a:cubicBezTo>
                    <a:cubicBezTo>
                      <a:pt x="573" y="1236"/>
                      <a:pt x="562" y="1243"/>
                      <a:pt x="552" y="1243"/>
                    </a:cubicBezTo>
                    <a:cubicBezTo>
                      <a:pt x="532" y="1243"/>
                      <a:pt x="521" y="1216"/>
                      <a:pt x="521" y="1161"/>
                    </a:cubicBezTo>
                    <a:cubicBezTo>
                      <a:pt x="521" y="1087"/>
                      <a:pt x="524" y="977"/>
                      <a:pt x="532" y="828"/>
                    </a:cubicBezTo>
                    <a:cubicBezTo>
                      <a:pt x="538" y="678"/>
                      <a:pt x="542" y="568"/>
                      <a:pt x="542" y="494"/>
                    </a:cubicBezTo>
                    <a:cubicBezTo>
                      <a:pt x="542" y="442"/>
                      <a:pt x="545" y="368"/>
                      <a:pt x="552" y="269"/>
                    </a:cubicBezTo>
                    <a:cubicBezTo>
                      <a:pt x="559" y="170"/>
                      <a:pt x="562" y="95"/>
                      <a:pt x="562" y="48"/>
                    </a:cubicBezTo>
                    <a:cubicBezTo>
                      <a:pt x="562" y="13"/>
                      <a:pt x="552" y="0"/>
                      <a:pt x="52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963;p45">
                <a:extLst>
                  <a:ext uri="{FF2B5EF4-FFF2-40B4-BE49-F238E27FC236}">
                    <a16:creationId xmlns:a16="http://schemas.microsoft.com/office/drawing/2014/main" id="{288A8814-F831-4A81-8F07-F1D1636EB6A8}"/>
                  </a:ext>
                </a:extLst>
              </p:cNvPr>
              <p:cNvSpPr/>
              <p:nvPr/>
            </p:nvSpPr>
            <p:spPr>
              <a:xfrm>
                <a:off x="1054598" y="2185815"/>
                <a:ext cx="7805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818" extrusionOk="0">
                    <a:moveTo>
                      <a:pt x="301" y="1"/>
                    </a:moveTo>
                    <a:cubicBezTo>
                      <a:pt x="219" y="1"/>
                      <a:pt x="151" y="24"/>
                      <a:pt x="93" y="72"/>
                    </a:cubicBezTo>
                    <a:cubicBezTo>
                      <a:pt x="32" y="123"/>
                      <a:pt x="1" y="188"/>
                      <a:pt x="1" y="266"/>
                    </a:cubicBezTo>
                    <a:cubicBezTo>
                      <a:pt x="1" y="444"/>
                      <a:pt x="100" y="529"/>
                      <a:pt x="301" y="529"/>
                    </a:cubicBezTo>
                    <a:cubicBezTo>
                      <a:pt x="495" y="529"/>
                      <a:pt x="594" y="444"/>
                      <a:pt x="594" y="266"/>
                    </a:cubicBezTo>
                    <a:cubicBezTo>
                      <a:pt x="594" y="188"/>
                      <a:pt x="563" y="123"/>
                      <a:pt x="505" y="76"/>
                    </a:cubicBezTo>
                    <a:cubicBezTo>
                      <a:pt x="447" y="24"/>
                      <a:pt x="379" y="1"/>
                      <a:pt x="301" y="1"/>
                    </a:cubicBezTo>
                    <a:close/>
                    <a:moveTo>
                      <a:pt x="59" y="804"/>
                    </a:moveTo>
                    <a:cubicBezTo>
                      <a:pt x="32" y="804"/>
                      <a:pt x="15" y="818"/>
                      <a:pt x="15" y="842"/>
                    </a:cubicBezTo>
                    <a:cubicBezTo>
                      <a:pt x="15" y="951"/>
                      <a:pt x="25" y="1118"/>
                      <a:pt x="38" y="1343"/>
                    </a:cubicBezTo>
                    <a:cubicBezTo>
                      <a:pt x="56" y="1564"/>
                      <a:pt x="65" y="1731"/>
                      <a:pt x="65" y="1840"/>
                    </a:cubicBezTo>
                    <a:cubicBezTo>
                      <a:pt x="65" y="1939"/>
                      <a:pt x="62" y="2089"/>
                      <a:pt x="56" y="2287"/>
                    </a:cubicBezTo>
                    <a:cubicBezTo>
                      <a:pt x="52" y="2484"/>
                      <a:pt x="49" y="2631"/>
                      <a:pt x="49" y="2729"/>
                    </a:cubicBezTo>
                    <a:cubicBezTo>
                      <a:pt x="49" y="2787"/>
                      <a:pt x="65" y="2818"/>
                      <a:pt x="93" y="2818"/>
                    </a:cubicBezTo>
                    <a:lnTo>
                      <a:pt x="512" y="2818"/>
                    </a:lnTo>
                    <a:cubicBezTo>
                      <a:pt x="536" y="2818"/>
                      <a:pt x="549" y="2801"/>
                      <a:pt x="549" y="2774"/>
                    </a:cubicBezTo>
                    <a:cubicBezTo>
                      <a:pt x="549" y="2668"/>
                      <a:pt x="546" y="2515"/>
                      <a:pt x="543" y="2307"/>
                    </a:cubicBezTo>
                    <a:cubicBezTo>
                      <a:pt x="540" y="2099"/>
                      <a:pt x="536" y="1946"/>
                      <a:pt x="536" y="1840"/>
                    </a:cubicBezTo>
                    <a:cubicBezTo>
                      <a:pt x="536" y="1731"/>
                      <a:pt x="543" y="1564"/>
                      <a:pt x="556" y="1343"/>
                    </a:cubicBezTo>
                    <a:cubicBezTo>
                      <a:pt x="570" y="1121"/>
                      <a:pt x="576" y="955"/>
                      <a:pt x="576" y="845"/>
                    </a:cubicBezTo>
                    <a:cubicBezTo>
                      <a:pt x="576" y="818"/>
                      <a:pt x="567" y="804"/>
                      <a:pt x="540" y="804"/>
                    </a:cubicBezTo>
                    <a:cubicBezTo>
                      <a:pt x="515" y="804"/>
                      <a:pt x="474" y="807"/>
                      <a:pt x="420" y="815"/>
                    </a:cubicBezTo>
                    <a:cubicBezTo>
                      <a:pt x="365" y="821"/>
                      <a:pt x="328" y="825"/>
                      <a:pt x="301" y="825"/>
                    </a:cubicBezTo>
                    <a:cubicBezTo>
                      <a:pt x="274" y="825"/>
                      <a:pt x="233" y="821"/>
                      <a:pt x="178" y="815"/>
                    </a:cubicBezTo>
                    <a:cubicBezTo>
                      <a:pt x="127" y="807"/>
                      <a:pt x="86" y="804"/>
                      <a:pt x="59" y="80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964;p45">
                <a:extLst>
                  <a:ext uri="{FF2B5EF4-FFF2-40B4-BE49-F238E27FC236}">
                    <a16:creationId xmlns:a16="http://schemas.microsoft.com/office/drawing/2014/main" id="{5FF4E283-17D2-49C7-A8E5-7E10E641C9C3}"/>
                  </a:ext>
                </a:extLst>
              </p:cNvPr>
              <p:cNvSpPr/>
              <p:nvPr/>
            </p:nvSpPr>
            <p:spPr>
              <a:xfrm>
                <a:off x="1065978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6" y="508"/>
                      <a:pt x="1458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8" y="1523"/>
                    </a:cubicBezTo>
                    <a:cubicBezTo>
                      <a:pt x="1346" y="1656"/>
                      <a:pt x="1203" y="1725"/>
                      <a:pt x="1036" y="1725"/>
                    </a:cubicBezTo>
                    <a:cubicBezTo>
                      <a:pt x="866" y="1725"/>
                      <a:pt x="726" y="1656"/>
                      <a:pt x="614" y="1523"/>
                    </a:cubicBezTo>
                    <a:cubicBezTo>
                      <a:pt x="504" y="1401"/>
                      <a:pt x="450" y="1251"/>
                      <a:pt x="450" y="1080"/>
                    </a:cubicBezTo>
                    <a:cubicBezTo>
                      <a:pt x="450" y="907"/>
                      <a:pt x="504" y="757"/>
                      <a:pt x="610" y="634"/>
                    </a:cubicBezTo>
                    <a:cubicBezTo>
                      <a:pt x="723" y="505"/>
                      <a:pt x="866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5" y="107"/>
                      <a:pt x="293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3" y="1840"/>
                    </a:cubicBezTo>
                    <a:cubicBezTo>
                      <a:pt x="491" y="2058"/>
                      <a:pt x="740" y="2164"/>
                      <a:pt x="1036" y="2164"/>
                    </a:cubicBezTo>
                    <a:cubicBezTo>
                      <a:pt x="1329" y="2164"/>
                      <a:pt x="1578" y="2055"/>
                      <a:pt x="1775" y="1837"/>
                    </a:cubicBezTo>
                    <a:cubicBezTo>
                      <a:pt x="1969" y="1629"/>
                      <a:pt x="2068" y="1374"/>
                      <a:pt x="2068" y="1077"/>
                    </a:cubicBezTo>
                    <a:cubicBezTo>
                      <a:pt x="2068" y="781"/>
                      <a:pt x="1969" y="528"/>
                      <a:pt x="1775" y="321"/>
                    </a:cubicBezTo>
                    <a:cubicBezTo>
                      <a:pt x="1575" y="107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965;p45">
                <a:extLst>
                  <a:ext uri="{FF2B5EF4-FFF2-40B4-BE49-F238E27FC236}">
                    <a16:creationId xmlns:a16="http://schemas.microsoft.com/office/drawing/2014/main" id="{D20381C7-2841-4E82-BCBF-F96005E37836}"/>
                  </a:ext>
                </a:extLst>
              </p:cNvPr>
              <p:cNvSpPr/>
              <p:nvPr/>
            </p:nvSpPr>
            <p:spPr>
              <a:xfrm>
                <a:off x="1109708" y="2194855"/>
                <a:ext cx="26517" cy="35333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689" extrusionOk="0">
                    <a:moveTo>
                      <a:pt x="999" y="437"/>
                    </a:moveTo>
                    <a:cubicBezTo>
                      <a:pt x="1152" y="437"/>
                      <a:pt x="1278" y="495"/>
                      <a:pt x="1374" y="617"/>
                    </a:cubicBezTo>
                    <a:cubicBezTo>
                      <a:pt x="1459" y="726"/>
                      <a:pt x="1503" y="863"/>
                      <a:pt x="1503" y="1023"/>
                    </a:cubicBezTo>
                    <a:cubicBezTo>
                      <a:pt x="1503" y="1179"/>
                      <a:pt x="1459" y="1312"/>
                      <a:pt x="1370" y="1424"/>
                    </a:cubicBezTo>
                    <a:cubicBezTo>
                      <a:pt x="1272" y="1547"/>
                      <a:pt x="1149" y="1608"/>
                      <a:pt x="999" y="1608"/>
                    </a:cubicBezTo>
                    <a:cubicBezTo>
                      <a:pt x="846" y="1608"/>
                      <a:pt x="723" y="1547"/>
                      <a:pt x="627" y="1424"/>
                    </a:cubicBezTo>
                    <a:cubicBezTo>
                      <a:pt x="539" y="1312"/>
                      <a:pt x="495" y="1179"/>
                      <a:pt x="495" y="1023"/>
                    </a:cubicBezTo>
                    <a:cubicBezTo>
                      <a:pt x="495" y="866"/>
                      <a:pt x="536" y="729"/>
                      <a:pt x="624" y="617"/>
                    </a:cubicBezTo>
                    <a:cubicBezTo>
                      <a:pt x="720" y="498"/>
                      <a:pt x="846" y="437"/>
                      <a:pt x="999" y="437"/>
                    </a:cubicBezTo>
                    <a:close/>
                    <a:moveTo>
                      <a:pt x="229" y="2454"/>
                    </a:moveTo>
                    <a:cubicBezTo>
                      <a:pt x="229" y="2454"/>
                      <a:pt x="229" y="2454"/>
                      <a:pt x="229" y="2454"/>
                    </a:cubicBezTo>
                    <a:lnTo>
                      <a:pt x="229" y="2454"/>
                    </a:lnTo>
                    <a:cubicBezTo>
                      <a:pt x="229" y="2454"/>
                      <a:pt x="229" y="2454"/>
                      <a:pt x="229" y="2454"/>
                    </a:cubicBezTo>
                    <a:close/>
                    <a:moveTo>
                      <a:pt x="1527" y="1"/>
                    </a:moveTo>
                    <a:cubicBezTo>
                      <a:pt x="1510" y="1"/>
                      <a:pt x="1503" y="42"/>
                      <a:pt x="1503" y="127"/>
                    </a:cubicBezTo>
                    <a:cubicBezTo>
                      <a:pt x="1503" y="147"/>
                      <a:pt x="1503" y="178"/>
                      <a:pt x="1506" y="218"/>
                    </a:cubicBezTo>
                    <a:cubicBezTo>
                      <a:pt x="1510" y="259"/>
                      <a:pt x="1510" y="290"/>
                      <a:pt x="1510" y="308"/>
                    </a:cubicBezTo>
                    <a:cubicBezTo>
                      <a:pt x="1510" y="335"/>
                      <a:pt x="1503" y="344"/>
                      <a:pt x="1492" y="344"/>
                    </a:cubicBezTo>
                    <a:cubicBezTo>
                      <a:pt x="1483" y="344"/>
                      <a:pt x="1465" y="331"/>
                      <a:pt x="1445" y="300"/>
                    </a:cubicBezTo>
                    <a:cubicBezTo>
                      <a:pt x="1305" y="119"/>
                      <a:pt x="1118" y="31"/>
                      <a:pt x="883" y="31"/>
                    </a:cubicBezTo>
                    <a:cubicBezTo>
                      <a:pt x="618" y="31"/>
                      <a:pt x="403" y="130"/>
                      <a:pt x="236" y="335"/>
                    </a:cubicBezTo>
                    <a:cubicBezTo>
                      <a:pt x="79" y="522"/>
                      <a:pt x="0" y="753"/>
                      <a:pt x="0" y="1023"/>
                    </a:cubicBezTo>
                    <a:cubicBezTo>
                      <a:pt x="0" y="1289"/>
                      <a:pt x="82" y="1514"/>
                      <a:pt x="242" y="1693"/>
                    </a:cubicBezTo>
                    <a:cubicBezTo>
                      <a:pt x="413" y="1885"/>
                      <a:pt x="631" y="1980"/>
                      <a:pt x="893" y="1980"/>
                    </a:cubicBezTo>
                    <a:cubicBezTo>
                      <a:pt x="1135" y="1980"/>
                      <a:pt x="1336" y="1885"/>
                      <a:pt x="1497" y="1690"/>
                    </a:cubicBezTo>
                    <a:cubicBezTo>
                      <a:pt x="1500" y="1796"/>
                      <a:pt x="1503" y="1861"/>
                      <a:pt x="1503" y="1891"/>
                    </a:cubicBezTo>
                    <a:cubicBezTo>
                      <a:pt x="1503" y="2028"/>
                      <a:pt x="1452" y="2130"/>
                      <a:pt x="1343" y="2201"/>
                    </a:cubicBezTo>
                    <a:cubicBezTo>
                      <a:pt x="1251" y="2262"/>
                      <a:pt x="1135" y="2297"/>
                      <a:pt x="992" y="2297"/>
                    </a:cubicBezTo>
                    <a:cubicBezTo>
                      <a:pt x="777" y="2297"/>
                      <a:pt x="563" y="2235"/>
                      <a:pt x="352" y="2113"/>
                    </a:cubicBezTo>
                    <a:cubicBezTo>
                      <a:pt x="338" y="2106"/>
                      <a:pt x="331" y="2102"/>
                      <a:pt x="324" y="2102"/>
                    </a:cubicBezTo>
                    <a:cubicBezTo>
                      <a:pt x="307" y="2102"/>
                      <a:pt x="297" y="2113"/>
                      <a:pt x="294" y="2137"/>
                    </a:cubicBezTo>
                    <a:cubicBezTo>
                      <a:pt x="253" y="2349"/>
                      <a:pt x="232" y="2455"/>
                      <a:pt x="230" y="2455"/>
                    </a:cubicBezTo>
                    <a:cubicBezTo>
                      <a:pt x="229" y="2455"/>
                      <a:pt x="229" y="2455"/>
                      <a:pt x="229" y="2454"/>
                    </a:cubicBezTo>
                    <a:lnTo>
                      <a:pt x="229" y="2454"/>
                    </a:lnTo>
                    <a:cubicBezTo>
                      <a:pt x="230" y="2467"/>
                      <a:pt x="246" y="2484"/>
                      <a:pt x="277" y="2504"/>
                    </a:cubicBezTo>
                    <a:cubicBezTo>
                      <a:pt x="475" y="2627"/>
                      <a:pt x="736" y="2688"/>
                      <a:pt x="1060" y="2688"/>
                    </a:cubicBezTo>
                    <a:cubicBezTo>
                      <a:pt x="1394" y="2688"/>
                      <a:pt x="1640" y="2603"/>
                      <a:pt x="1789" y="2433"/>
                    </a:cubicBezTo>
                    <a:cubicBezTo>
                      <a:pt x="1936" y="2270"/>
                      <a:pt x="2008" y="2020"/>
                      <a:pt x="2008" y="1684"/>
                    </a:cubicBezTo>
                    <a:cubicBezTo>
                      <a:pt x="2008" y="1514"/>
                      <a:pt x="2011" y="1254"/>
                      <a:pt x="2011" y="913"/>
                    </a:cubicBezTo>
                    <a:cubicBezTo>
                      <a:pt x="2014" y="569"/>
                      <a:pt x="2017" y="314"/>
                      <a:pt x="2017" y="144"/>
                    </a:cubicBezTo>
                    <a:cubicBezTo>
                      <a:pt x="2017" y="113"/>
                      <a:pt x="2008" y="93"/>
                      <a:pt x="1987" y="86"/>
                    </a:cubicBezTo>
                    <a:cubicBezTo>
                      <a:pt x="1973" y="83"/>
                      <a:pt x="1898" y="66"/>
                      <a:pt x="1758" y="38"/>
                    </a:cubicBezTo>
                    <a:cubicBezTo>
                      <a:pt x="1619" y="14"/>
                      <a:pt x="1541" y="1"/>
                      <a:pt x="152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966;p45">
                <a:extLst>
                  <a:ext uri="{FF2B5EF4-FFF2-40B4-BE49-F238E27FC236}">
                    <a16:creationId xmlns:a16="http://schemas.microsoft.com/office/drawing/2014/main" id="{F8295C80-1DB5-4721-83D5-22AD6DB23226}"/>
                  </a:ext>
                </a:extLst>
              </p:cNvPr>
              <p:cNvSpPr/>
              <p:nvPr/>
            </p:nvSpPr>
            <p:spPr>
              <a:xfrm>
                <a:off x="1139575" y="219507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9" y="443"/>
                    </a:moveTo>
                    <a:cubicBezTo>
                      <a:pt x="1210" y="443"/>
                      <a:pt x="1349" y="508"/>
                      <a:pt x="1461" y="638"/>
                    </a:cubicBezTo>
                    <a:cubicBezTo>
                      <a:pt x="1567" y="757"/>
                      <a:pt x="1622" y="907"/>
                      <a:pt x="1622" y="1080"/>
                    </a:cubicBezTo>
                    <a:cubicBezTo>
                      <a:pt x="1622" y="1251"/>
                      <a:pt x="1567" y="1401"/>
                      <a:pt x="1461" y="1523"/>
                    </a:cubicBezTo>
                    <a:cubicBezTo>
                      <a:pt x="1349" y="1656"/>
                      <a:pt x="1206" y="1725"/>
                      <a:pt x="1039" y="1725"/>
                    </a:cubicBezTo>
                    <a:cubicBezTo>
                      <a:pt x="869" y="1725"/>
                      <a:pt x="729" y="1656"/>
                      <a:pt x="613" y="1523"/>
                    </a:cubicBezTo>
                    <a:cubicBezTo>
                      <a:pt x="507" y="1401"/>
                      <a:pt x="453" y="1251"/>
                      <a:pt x="453" y="1080"/>
                    </a:cubicBezTo>
                    <a:cubicBezTo>
                      <a:pt x="453" y="907"/>
                      <a:pt x="504" y="757"/>
                      <a:pt x="613" y="634"/>
                    </a:cubicBezTo>
                    <a:cubicBezTo>
                      <a:pt x="725" y="505"/>
                      <a:pt x="865" y="443"/>
                      <a:pt x="1039" y="443"/>
                    </a:cubicBezTo>
                    <a:close/>
                    <a:moveTo>
                      <a:pt x="1039" y="0"/>
                    </a:moveTo>
                    <a:cubicBezTo>
                      <a:pt x="743" y="0"/>
                      <a:pt x="494" y="107"/>
                      <a:pt x="293" y="321"/>
                    </a:cubicBezTo>
                    <a:cubicBezTo>
                      <a:pt x="98" y="528"/>
                      <a:pt x="0" y="784"/>
                      <a:pt x="0" y="1080"/>
                    </a:cubicBezTo>
                    <a:cubicBezTo>
                      <a:pt x="0" y="1377"/>
                      <a:pt x="98" y="1632"/>
                      <a:pt x="293" y="1840"/>
                    </a:cubicBezTo>
                    <a:cubicBezTo>
                      <a:pt x="494" y="2058"/>
                      <a:pt x="743" y="2164"/>
                      <a:pt x="1039" y="2164"/>
                    </a:cubicBezTo>
                    <a:cubicBezTo>
                      <a:pt x="1332" y="2164"/>
                      <a:pt x="1577" y="2055"/>
                      <a:pt x="1779" y="1837"/>
                    </a:cubicBezTo>
                    <a:cubicBezTo>
                      <a:pt x="1972" y="1629"/>
                      <a:pt x="2071" y="1374"/>
                      <a:pt x="2071" y="1077"/>
                    </a:cubicBezTo>
                    <a:cubicBezTo>
                      <a:pt x="2071" y="781"/>
                      <a:pt x="1972" y="528"/>
                      <a:pt x="1774" y="321"/>
                    </a:cubicBezTo>
                    <a:cubicBezTo>
                      <a:pt x="1577" y="107"/>
                      <a:pt x="1332" y="0"/>
                      <a:pt x="10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967;p45">
                <a:extLst>
                  <a:ext uri="{FF2B5EF4-FFF2-40B4-BE49-F238E27FC236}">
                    <a16:creationId xmlns:a16="http://schemas.microsoft.com/office/drawing/2014/main" id="{990B8421-F93C-4942-8D4E-464D2697766C}"/>
                  </a:ext>
                </a:extLst>
              </p:cNvPr>
              <p:cNvSpPr/>
              <p:nvPr/>
            </p:nvSpPr>
            <p:spPr>
              <a:xfrm>
                <a:off x="1169600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4" y="0"/>
                    </a:moveTo>
                    <a:cubicBezTo>
                      <a:pt x="475" y="0"/>
                      <a:pt x="403" y="14"/>
                      <a:pt x="250" y="41"/>
                    </a:cubicBezTo>
                    <a:cubicBezTo>
                      <a:pt x="154" y="55"/>
                      <a:pt x="79" y="61"/>
                      <a:pt x="28" y="69"/>
                    </a:cubicBezTo>
                    <a:cubicBezTo>
                      <a:pt x="8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5" y="130"/>
                    </a:cubicBezTo>
                    <a:cubicBezTo>
                      <a:pt x="69" y="344"/>
                      <a:pt x="103" y="627"/>
                      <a:pt x="103" y="978"/>
                    </a:cubicBezTo>
                    <a:cubicBezTo>
                      <a:pt x="103" y="1094"/>
                      <a:pt x="99" y="1267"/>
                      <a:pt x="96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07" y="2075"/>
                      <a:pt x="140" y="2075"/>
                    </a:cubicBezTo>
                    <a:cubicBezTo>
                      <a:pt x="184" y="2075"/>
                      <a:pt x="253" y="2075"/>
                      <a:pt x="341" y="2079"/>
                    </a:cubicBezTo>
                    <a:lnTo>
                      <a:pt x="543" y="2079"/>
                    </a:lnTo>
                    <a:cubicBezTo>
                      <a:pt x="573" y="2079"/>
                      <a:pt x="590" y="2061"/>
                      <a:pt x="590" y="2020"/>
                    </a:cubicBezTo>
                    <a:cubicBezTo>
                      <a:pt x="590" y="1942"/>
                      <a:pt x="587" y="1819"/>
                      <a:pt x="580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5" y="577"/>
                      <a:pt x="781" y="528"/>
                      <a:pt x="961" y="528"/>
                    </a:cubicBezTo>
                    <a:cubicBezTo>
                      <a:pt x="992" y="528"/>
                      <a:pt x="1036" y="528"/>
                      <a:pt x="1098" y="536"/>
                    </a:cubicBezTo>
                    <a:cubicBezTo>
                      <a:pt x="1159" y="542"/>
                      <a:pt x="1203" y="546"/>
                      <a:pt x="1234" y="546"/>
                    </a:cubicBezTo>
                    <a:cubicBezTo>
                      <a:pt x="1258" y="546"/>
                      <a:pt x="1272" y="528"/>
                      <a:pt x="1275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4" y="25"/>
                      <a:pt x="986" y="35"/>
                      <a:pt x="928" y="52"/>
                    </a:cubicBezTo>
                    <a:cubicBezTo>
                      <a:pt x="863" y="69"/>
                      <a:pt x="794" y="99"/>
                      <a:pt x="733" y="137"/>
                    </a:cubicBezTo>
                    <a:cubicBezTo>
                      <a:pt x="672" y="174"/>
                      <a:pt x="614" y="209"/>
                      <a:pt x="556" y="245"/>
                    </a:cubicBezTo>
                    <a:cubicBezTo>
                      <a:pt x="552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8" y="127"/>
                    </a:cubicBezTo>
                    <a:cubicBezTo>
                      <a:pt x="502" y="41"/>
                      <a:pt x="485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968;p45">
                <a:extLst>
                  <a:ext uri="{FF2B5EF4-FFF2-40B4-BE49-F238E27FC236}">
                    <a16:creationId xmlns:a16="http://schemas.microsoft.com/office/drawing/2014/main" id="{82C5FD67-4612-4272-815A-55506DCD5D2E}"/>
                  </a:ext>
                </a:extLst>
              </p:cNvPr>
              <p:cNvSpPr/>
              <p:nvPr/>
            </p:nvSpPr>
            <p:spPr>
              <a:xfrm>
                <a:off x="1188088" y="2194763"/>
                <a:ext cx="25570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6" y="549"/>
                    </a:cubicBezTo>
                    <a:cubicBezTo>
                      <a:pt x="1391" y="642"/>
                      <a:pt x="1439" y="744"/>
                      <a:pt x="1439" y="862"/>
                    </a:cubicBezTo>
                    <a:cubicBezTo>
                      <a:pt x="1439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3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100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4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2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969;p45">
                <a:extLst>
                  <a:ext uri="{FF2B5EF4-FFF2-40B4-BE49-F238E27FC236}">
                    <a16:creationId xmlns:a16="http://schemas.microsoft.com/office/drawing/2014/main" id="{6BB7AAEF-ECE5-4539-9F9A-81C089EC363F}"/>
                  </a:ext>
                </a:extLst>
              </p:cNvPr>
              <p:cNvSpPr/>
              <p:nvPr/>
            </p:nvSpPr>
            <p:spPr>
              <a:xfrm>
                <a:off x="1215984" y="2195170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1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79" y="279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8" y="1060"/>
                    </a:cubicBezTo>
                    <a:cubicBezTo>
                      <a:pt x="204" y="1084"/>
                      <a:pt x="317" y="1149"/>
                      <a:pt x="508" y="1254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49" y="1718"/>
                      <a:pt x="283" y="1718"/>
                    </a:cubicBezTo>
                    <a:cubicBezTo>
                      <a:pt x="283" y="1718"/>
                      <a:pt x="263" y="1714"/>
                      <a:pt x="218" y="1710"/>
                    </a:cubicBezTo>
                    <a:cubicBezTo>
                      <a:pt x="201" y="1707"/>
                      <a:pt x="186" y="1705"/>
                      <a:pt x="172" y="1705"/>
                    </a:cubicBezTo>
                    <a:cubicBezTo>
                      <a:pt x="159" y="1705"/>
                      <a:pt x="147" y="1707"/>
                      <a:pt x="137" y="1710"/>
                    </a:cubicBezTo>
                    <a:cubicBezTo>
                      <a:pt x="113" y="1714"/>
                      <a:pt x="99" y="1727"/>
                      <a:pt x="99" y="1745"/>
                    </a:cubicBezTo>
                    <a:cubicBezTo>
                      <a:pt x="99" y="1776"/>
                      <a:pt x="102" y="1823"/>
                      <a:pt x="113" y="1884"/>
                    </a:cubicBezTo>
                    <a:cubicBezTo>
                      <a:pt x="119" y="1946"/>
                      <a:pt x="123" y="1993"/>
                      <a:pt x="123" y="2024"/>
                    </a:cubicBezTo>
                    <a:cubicBezTo>
                      <a:pt x="123" y="2086"/>
                      <a:pt x="137" y="2119"/>
                      <a:pt x="160" y="2130"/>
                    </a:cubicBezTo>
                    <a:cubicBezTo>
                      <a:pt x="170" y="2133"/>
                      <a:pt x="218" y="2136"/>
                      <a:pt x="303" y="2136"/>
                    </a:cubicBezTo>
                    <a:cubicBezTo>
                      <a:pt x="525" y="2136"/>
                      <a:pt x="712" y="2078"/>
                      <a:pt x="865" y="1963"/>
                    </a:cubicBezTo>
                    <a:cubicBezTo>
                      <a:pt x="1036" y="1833"/>
                      <a:pt x="1121" y="1663"/>
                      <a:pt x="1121" y="1452"/>
                    </a:cubicBezTo>
                    <a:cubicBezTo>
                      <a:pt x="1121" y="1278"/>
                      <a:pt x="1063" y="1135"/>
                      <a:pt x="944" y="1023"/>
                    </a:cubicBezTo>
                    <a:cubicBezTo>
                      <a:pt x="899" y="982"/>
                      <a:pt x="791" y="913"/>
                      <a:pt x="620" y="818"/>
                    </a:cubicBezTo>
                    <a:cubicBezTo>
                      <a:pt x="505" y="750"/>
                      <a:pt x="446" y="688"/>
                      <a:pt x="446" y="624"/>
                    </a:cubicBezTo>
                    <a:cubicBezTo>
                      <a:pt x="446" y="532"/>
                      <a:pt x="505" y="474"/>
                      <a:pt x="613" y="443"/>
                    </a:cubicBezTo>
                    <a:cubicBezTo>
                      <a:pt x="706" y="433"/>
                      <a:pt x="797" y="419"/>
                      <a:pt x="886" y="406"/>
                    </a:cubicBezTo>
                    <a:cubicBezTo>
                      <a:pt x="913" y="402"/>
                      <a:pt x="926" y="392"/>
                      <a:pt x="926" y="378"/>
                    </a:cubicBezTo>
                    <a:cubicBezTo>
                      <a:pt x="926" y="358"/>
                      <a:pt x="917" y="300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4" y="10"/>
                      <a:pt x="811" y="1"/>
                      <a:pt x="79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970;p45">
                <a:extLst>
                  <a:ext uri="{FF2B5EF4-FFF2-40B4-BE49-F238E27FC236}">
                    <a16:creationId xmlns:a16="http://schemas.microsoft.com/office/drawing/2014/main" id="{240F3186-810E-46A4-B96A-BBEC41039FAC}"/>
                  </a:ext>
                </a:extLst>
              </p:cNvPr>
              <p:cNvSpPr/>
              <p:nvPr/>
            </p:nvSpPr>
            <p:spPr>
              <a:xfrm>
                <a:off x="1248203" y="2182990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2" y="0"/>
                    </a:moveTo>
                    <a:cubicBezTo>
                      <a:pt x="505" y="0"/>
                      <a:pt x="461" y="5"/>
                      <a:pt x="403" y="14"/>
                    </a:cubicBezTo>
                    <a:cubicBezTo>
                      <a:pt x="342" y="25"/>
                      <a:pt x="298" y="32"/>
                      <a:pt x="267" y="32"/>
                    </a:cubicBezTo>
                    <a:cubicBezTo>
                      <a:pt x="130" y="32"/>
                      <a:pt x="52" y="35"/>
                      <a:pt x="25" y="45"/>
                    </a:cubicBezTo>
                    <a:cubicBezTo>
                      <a:pt x="7" y="49"/>
                      <a:pt x="1" y="66"/>
                      <a:pt x="1" y="90"/>
                    </a:cubicBezTo>
                    <a:cubicBezTo>
                      <a:pt x="1" y="96"/>
                      <a:pt x="1" y="107"/>
                      <a:pt x="4" y="123"/>
                    </a:cubicBezTo>
                    <a:cubicBezTo>
                      <a:pt x="25" y="454"/>
                      <a:pt x="39" y="706"/>
                      <a:pt x="42" y="876"/>
                    </a:cubicBezTo>
                    <a:cubicBezTo>
                      <a:pt x="59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6"/>
                      <a:pt x="86" y="3036"/>
                      <a:pt x="117" y="3036"/>
                    </a:cubicBezTo>
                    <a:cubicBezTo>
                      <a:pt x="161" y="3036"/>
                      <a:pt x="229" y="3036"/>
                      <a:pt x="318" y="3040"/>
                    </a:cubicBezTo>
                    <a:lnTo>
                      <a:pt x="515" y="3040"/>
                    </a:lnTo>
                    <a:cubicBezTo>
                      <a:pt x="546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40"/>
                      <a:pt x="628" y="1565"/>
                      <a:pt x="764" y="1480"/>
                    </a:cubicBezTo>
                    <a:cubicBezTo>
                      <a:pt x="890" y="1401"/>
                      <a:pt x="993" y="1363"/>
                      <a:pt x="1070" y="1363"/>
                    </a:cubicBezTo>
                    <a:cubicBezTo>
                      <a:pt x="1312" y="1363"/>
                      <a:pt x="1435" y="1489"/>
                      <a:pt x="1435" y="1745"/>
                    </a:cubicBezTo>
                    <a:cubicBezTo>
                      <a:pt x="1435" y="1813"/>
                      <a:pt x="1435" y="1912"/>
                      <a:pt x="1442" y="2044"/>
                    </a:cubicBezTo>
                    <a:cubicBezTo>
                      <a:pt x="1446" y="2178"/>
                      <a:pt x="1449" y="2280"/>
                      <a:pt x="1449" y="2345"/>
                    </a:cubicBezTo>
                    <a:cubicBezTo>
                      <a:pt x="1449" y="2412"/>
                      <a:pt x="1446" y="2519"/>
                      <a:pt x="1442" y="2654"/>
                    </a:cubicBezTo>
                    <a:cubicBezTo>
                      <a:pt x="1435" y="2794"/>
                      <a:pt x="1435" y="2896"/>
                      <a:pt x="1435" y="2964"/>
                    </a:cubicBezTo>
                    <a:cubicBezTo>
                      <a:pt x="1435" y="3013"/>
                      <a:pt x="1452" y="3036"/>
                      <a:pt x="1486" y="3036"/>
                    </a:cubicBezTo>
                    <a:cubicBezTo>
                      <a:pt x="1531" y="3036"/>
                      <a:pt x="1598" y="3036"/>
                      <a:pt x="1688" y="3040"/>
                    </a:cubicBezTo>
                    <a:lnTo>
                      <a:pt x="1888" y="3040"/>
                    </a:lnTo>
                    <a:cubicBezTo>
                      <a:pt x="1919" y="3040"/>
                      <a:pt x="1933" y="3013"/>
                      <a:pt x="1933" y="2961"/>
                    </a:cubicBezTo>
                    <a:cubicBezTo>
                      <a:pt x="1933" y="2873"/>
                      <a:pt x="1933" y="2736"/>
                      <a:pt x="1929" y="2555"/>
                    </a:cubicBezTo>
                    <a:cubicBezTo>
                      <a:pt x="1926" y="2376"/>
                      <a:pt x="1926" y="2239"/>
                      <a:pt x="1926" y="2147"/>
                    </a:cubicBezTo>
                    <a:cubicBezTo>
                      <a:pt x="1926" y="2103"/>
                      <a:pt x="1926" y="2035"/>
                      <a:pt x="1929" y="1942"/>
                    </a:cubicBezTo>
                    <a:cubicBezTo>
                      <a:pt x="1929" y="1851"/>
                      <a:pt x="1933" y="1783"/>
                      <a:pt x="1933" y="1738"/>
                    </a:cubicBezTo>
                    <a:cubicBezTo>
                      <a:pt x="1933" y="1486"/>
                      <a:pt x="1895" y="1302"/>
                      <a:pt x="1823" y="1183"/>
                    </a:cubicBezTo>
                    <a:cubicBezTo>
                      <a:pt x="1721" y="1027"/>
                      <a:pt x="1537" y="945"/>
                      <a:pt x="1268" y="945"/>
                    </a:cubicBezTo>
                    <a:cubicBezTo>
                      <a:pt x="1115" y="945"/>
                      <a:pt x="968" y="989"/>
                      <a:pt x="829" y="1074"/>
                    </a:cubicBezTo>
                    <a:cubicBezTo>
                      <a:pt x="713" y="1162"/>
                      <a:pt x="617" y="1238"/>
                      <a:pt x="546" y="1299"/>
                    </a:cubicBezTo>
                    <a:cubicBezTo>
                      <a:pt x="532" y="1296"/>
                      <a:pt x="529" y="1278"/>
                      <a:pt x="529" y="1247"/>
                    </a:cubicBezTo>
                    <a:cubicBezTo>
                      <a:pt x="529" y="1112"/>
                      <a:pt x="532" y="910"/>
                      <a:pt x="543" y="645"/>
                    </a:cubicBezTo>
                    <a:cubicBezTo>
                      <a:pt x="556" y="376"/>
                      <a:pt x="559" y="175"/>
                      <a:pt x="559" y="41"/>
                    </a:cubicBezTo>
                    <a:cubicBezTo>
                      <a:pt x="559" y="14"/>
                      <a:pt x="550" y="0"/>
                      <a:pt x="53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971;p45">
                <a:extLst>
                  <a:ext uri="{FF2B5EF4-FFF2-40B4-BE49-F238E27FC236}">
                    <a16:creationId xmlns:a16="http://schemas.microsoft.com/office/drawing/2014/main" id="{12657A34-BDC4-4779-B002-838F5E1DCDA4}"/>
                  </a:ext>
                </a:extLst>
              </p:cNvPr>
              <p:cNvSpPr/>
              <p:nvPr/>
            </p:nvSpPr>
            <p:spPr>
              <a:xfrm>
                <a:off x="1277216" y="2194763"/>
                <a:ext cx="25531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5" y="549"/>
                    </a:cubicBezTo>
                    <a:cubicBezTo>
                      <a:pt x="1390" y="642"/>
                      <a:pt x="1435" y="744"/>
                      <a:pt x="1435" y="862"/>
                    </a:cubicBezTo>
                    <a:cubicBezTo>
                      <a:pt x="1435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29" y="675"/>
                      <a:pt x="631" y="570"/>
                    </a:cubicBezTo>
                    <a:cubicBezTo>
                      <a:pt x="733" y="464"/>
                      <a:pt x="849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2" y="1"/>
                      <a:pt x="481" y="117"/>
                      <a:pt x="283" y="342"/>
                    </a:cubicBezTo>
                    <a:cubicBezTo>
                      <a:pt x="96" y="560"/>
                      <a:pt x="0" y="815"/>
                      <a:pt x="0" y="1108"/>
                    </a:cubicBezTo>
                    <a:cubicBezTo>
                      <a:pt x="0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0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1" y="1752"/>
                      <a:pt x="1851" y="1656"/>
                    </a:cubicBezTo>
                    <a:cubicBezTo>
                      <a:pt x="1799" y="1561"/>
                      <a:pt x="1772" y="1510"/>
                      <a:pt x="1769" y="1507"/>
                    </a:cubicBezTo>
                    <a:cubicBezTo>
                      <a:pt x="1765" y="1507"/>
                      <a:pt x="1758" y="1503"/>
                      <a:pt x="1748" y="1503"/>
                    </a:cubicBezTo>
                    <a:cubicBezTo>
                      <a:pt x="1724" y="1524"/>
                      <a:pt x="1700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4" y="1329"/>
                    </a:cubicBezTo>
                    <a:cubicBezTo>
                      <a:pt x="1305" y="1268"/>
                      <a:pt x="1744" y="1227"/>
                      <a:pt x="1806" y="1203"/>
                    </a:cubicBezTo>
                    <a:cubicBezTo>
                      <a:pt x="1898" y="1169"/>
                      <a:pt x="1942" y="1098"/>
                      <a:pt x="1942" y="992"/>
                    </a:cubicBezTo>
                    <a:cubicBezTo>
                      <a:pt x="1942" y="719"/>
                      <a:pt x="1857" y="488"/>
                      <a:pt x="1680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972;p45">
                <a:extLst>
                  <a:ext uri="{FF2B5EF4-FFF2-40B4-BE49-F238E27FC236}">
                    <a16:creationId xmlns:a16="http://schemas.microsoft.com/office/drawing/2014/main" id="{425DB43D-7904-43EC-A7EC-34C828D0634C}"/>
                  </a:ext>
                </a:extLst>
              </p:cNvPr>
              <p:cNvSpPr/>
              <p:nvPr/>
            </p:nvSpPr>
            <p:spPr>
              <a:xfrm>
                <a:off x="1305559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8" y="61"/>
                      <a:pt x="27" y="69"/>
                    </a:cubicBezTo>
                    <a:cubicBezTo>
                      <a:pt x="7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4" y="130"/>
                    </a:cubicBezTo>
                    <a:cubicBezTo>
                      <a:pt x="68" y="344"/>
                      <a:pt x="102" y="627"/>
                      <a:pt x="102" y="978"/>
                    </a:cubicBezTo>
                    <a:cubicBezTo>
                      <a:pt x="102" y="1094"/>
                      <a:pt x="98" y="1267"/>
                      <a:pt x="95" y="1500"/>
                    </a:cubicBezTo>
                    <a:cubicBezTo>
                      <a:pt x="92" y="1731"/>
                      <a:pt x="92" y="1905"/>
                      <a:pt x="92" y="2020"/>
                    </a:cubicBezTo>
                    <a:cubicBezTo>
                      <a:pt x="92" y="2058"/>
                      <a:pt x="106" y="2075"/>
                      <a:pt x="139" y="2075"/>
                    </a:cubicBezTo>
                    <a:cubicBezTo>
                      <a:pt x="184" y="2075"/>
                      <a:pt x="252" y="2075"/>
                      <a:pt x="340" y="2079"/>
                    </a:cubicBezTo>
                    <a:lnTo>
                      <a:pt x="542" y="2079"/>
                    </a:lnTo>
                    <a:cubicBezTo>
                      <a:pt x="573" y="2079"/>
                      <a:pt x="589" y="2061"/>
                      <a:pt x="589" y="2020"/>
                    </a:cubicBezTo>
                    <a:cubicBezTo>
                      <a:pt x="589" y="1942"/>
                      <a:pt x="586" y="1819"/>
                      <a:pt x="579" y="1660"/>
                    </a:cubicBezTo>
                    <a:cubicBezTo>
                      <a:pt x="576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6" y="740"/>
                      <a:pt x="617" y="679"/>
                    </a:cubicBezTo>
                    <a:cubicBezTo>
                      <a:pt x="664" y="577"/>
                      <a:pt x="780" y="528"/>
                      <a:pt x="961" y="528"/>
                    </a:cubicBezTo>
                    <a:cubicBezTo>
                      <a:pt x="991" y="528"/>
                      <a:pt x="1035" y="528"/>
                      <a:pt x="1097" y="536"/>
                    </a:cubicBezTo>
                    <a:cubicBezTo>
                      <a:pt x="1158" y="542"/>
                      <a:pt x="1202" y="546"/>
                      <a:pt x="1233" y="546"/>
                    </a:cubicBezTo>
                    <a:cubicBezTo>
                      <a:pt x="1257" y="546"/>
                      <a:pt x="1271" y="528"/>
                      <a:pt x="1274" y="498"/>
                    </a:cubicBezTo>
                    <a:cubicBezTo>
                      <a:pt x="1298" y="368"/>
                      <a:pt x="1308" y="225"/>
                      <a:pt x="1308" y="69"/>
                    </a:cubicBezTo>
                    <a:cubicBezTo>
                      <a:pt x="1308" y="41"/>
                      <a:pt x="1254" y="25"/>
                      <a:pt x="1141" y="25"/>
                    </a:cubicBezTo>
                    <a:cubicBezTo>
                      <a:pt x="1053" y="25"/>
                      <a:pt x="985" y="35"/>
                      <a:pt x="927" y="52"/>
                    </a:cubicBezTo>
                    <a:cubicBezTo>
                      <a:pt x="862" y="69"/>
                      <a:pt x="793" y="99"/>
                      <a:pt x="732" y="137"/>
                    </a:cubicBezTo>
                    <a:cubicBezTo>
                      <a:pt x="671" y="174"/>
                      <a:pt x="613" y="209"/>
                      <a:pt x="555" y="245"/>
                    </a:cubicBezTo>
                    <a:cubicBezTo>
                      <a:pt x="552" y="250"/>
                      <a:pt x="548" y="253"/>
                      <a:pt x="545" y="253"/>
                    </a:cubicBezTo>
                    <a:cubicBezTo>
                      <a:pt x="528" y="253"/>
                      <a:pt x="515" y="209"/>
                      <a:pt x="507" y="127"/>
                    </a:cubicBezTo>
                    <a:cubicBezTo>
                      <a:pt x="501" y="41"/>
                      <a:pt x="483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973;p45">
                <a:extLst>
                  <a:ext uri="{FF2B5EF4-FFF2-40B4-BE49-F238E27FC236}">
                    <a16:creationId xmlns:a16="http://schemas.microsoft.com/office/drawing/2014/main" id="{7FA84C49-3C5E-4632-9A14-40D810BF1D7D}"/>
                  </a:ext>
                </a:extLst>
              </p:cNvPr>
              <p:cNvSpPr/>
              <p:nvPr/>
            </p:nvSpPr>
            <p:spPr>
              <a:xfrm>
                <a:off x="1324034" y="2194763"/>
                <a:ext cx="25584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9" y="549"/>
                    </a:cubicBezTo>
                    <a:cubicBezTo>
                      <a:pt x="1390" y="642"/>
                      <a:pt x="1439" y="744"/>
                      <a:pt x="1439" y="862"/>
                    </a:cubicBezTo>
                    <a:cubicBezTo>
                      <a:pt x="1439" y="879"/>
                      <a:pt x="1395" y="893"/>
                      <a:pt x="1313" y="907"/>
                    </a:cubicBezTo>
                    <a:cubicBezTo>
                      <a:pt x="1019" y="948"/>
                      <a:pt x="767" y="969"/>
                      <a:pt x="557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2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8" y="2195"/>
                    </a:cubicBezTo>
                    <a:cubicBezTo>
                      <a:pt x="1415" y="2195"/>
                      <a:pt x="1684" y="2082"/>
                      <a:pt x="1892" y="1861"/>
                    </a:cubicBezTo>
                    <a:cubicBezTo>
                      <a:pt x="1915" y="1837"/>
                      <a:pt x="1926" y="1820"/>
                      <a:pt x="1926" y="1810"/>
                    </a:cubicBezTo>
                    <a:cubicBezTo>
                      <a:pt x="1926" y="1803"/>
                      <a:pt x="1901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1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974;p45">
                <a:extLst>
                  <a:ext uri="{FF2B5EF4-FFF2-40B4-BE49-F238E27FC236}">
                    <a16:creationId xmlns:a16="http://schemas.microsoft.com/office/drawing/2014/main" id="{769DB381-3DD8-4685-9C11-03B9D9ED38B0}"/>
                  </a:ext>
                </a:extLst>
              </p:cNvPr>
              <p:cNvSpPr/>
              <p:nvPr/>
            </p:nvSpPr>
            <p:spPr>
              <a:xfrm>
                <a:off x="1352561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32" y="1"/>
                      <a:pt x="153" y="34"/>
                      <a:pt x="92" y="103"/>
                    </a:cubicBezTo>
                    <a:cubicBezTo>
                      <a:pt x="31" y="171"/>
                      <a:pt x="0" y="252"/>
                      <a:pt x="0" y="348"/>
                    </a:cubicBezTo>
                    <a:cubicBezTo>
                      <a:pt x="0" y="440"/>
                      <a:pt x="31" y="521"/>
                      <a:pt x="89" y="589"/>
                    </a:cubicBezTo>
                    <a:cubicBezTo>
                      <a:pt x="153" y="665"/>
                      <a:pt x="232" y="699"/>
                      <a:pt x="323" y="699"/>
                    </a:cubicBezTo>
                    <a:cubicBezTo>
                      <a:pt x="416" y="699"/>
                      <a:pt x="494" y="665"/>
                      <a:pt x="555" y="593"/>
                    </a:cubicBezTo>
                    <a:cubicBezTo>
                      <a:pt x="620" y="521"/>
                      <a:pt x="650" y="440"/>
                      <a:pt x="650" y="348"/>
                    </a:cubicBezTo>
                    <a:cubicBezTo>
                      <a:pt x="650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975;p45">
                <a:extLst>
                  <a:ext uri="{FF2B5EF4-FFF2-40B4-BE49-F238E27FC236}">
                    <a16:creationId xmlns:a16="http://schemas.microsoft.com/office/drawing/2014/main" id="{C46C346A-E8D4-4EF1-A441-ACC64E88FC55}"/>
                  </a:ext>
                </a:extLst>
              </p:cNvPr>
              <p:cNvSpPr/>
              <p:nvPr/>
            </p:nvSpPr>
            <p:spPr>
              <a:xfrm>
                <a:off x="1364913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29" y="1"/>
                      <a:pt x="153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3" y="665"/>
                      <a:pt x="229" y="699"/>
                      <a:pt x="323" y="699"/>
                    </a:cubicBezTo>
                    <a:cubicBezTo>
                      <a:pt x="416" y="699"/>
                      <a:pt x="494" y="665"/>
                      <a:pt x="556" y="593"/>
                    </a:cubicBezTo>
                    <a:cubicBezTo>
                      <a:pt x="620" y="521"/>
                      <a:pt x="651" y="440"/>
                      <a:pt x="651" y="348"/>
                    </a:cubicBezTo>
                    <a:cubicBezTo>
                      <a:pt x="651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976;p45">
                <a:extLst>
                  <a:ext uri="{FF2B5EF4-FFF2-40B4-BE49-F238E27FC236}">
                    <a16:creationId xmlns:a16="http://schemas.microsoft.com/office/drawing/2014/main" id="{355411AB-8A7A-4499-B8A0-B12BE1F4EBD8}"/>
                  </a:ext>
                </a:extLst>
              </p:cNvPr>
              <p:cNvSpPr/>
              <p:nvPr/>
            </p:nvSpPr>
            <p:spPr>
              <a:xfrm>
                <a:off x="1377264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0" y="1"/>
                    </a:moveTo>
                    <a:cubicBezTo>
                      <a:pt x="229" y="1"/>
                      <a:pt x="154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0" y="665"/>
                      <a:pt x="229" y="699"/>
                      <a:pt x="320" y="699"/>
                    </a:cubicBezTo>
                    <a:cubicBezTo>
                      <a:pt x="416" y="699"/>
                      <a:pt x="491" y="665"/>
                      <a:pt x="556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56" y="103"/>
                    </a:cubicBezTo>
                    <a:cubicBezTo>
                      <a:pt x="495" y="34"/>
                      <a:pt x="416" y="1"/>
                      <a:pt x="32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977;p45">
                <a:extLst>
                  <a:ext uri="{FF2B5EF4-FFF2-40B4-BE49-F238E27FC236}">
                    <a16:creationId xmlns:a16="http://schemas.microsoft.com/office/drawing/2014/main" id="{2098271A-C8EC-4F77-8B94-D6BD0699ACE8}"/>
                  </a:ext>
                </a:extLst>
              </p:cNvPr>
              <p:cNvSpPr/>
              <p:nvPr/>
            </p:nvSpPr>
            <p:spPr>
              <a:xfrm>
                <a:off x="893279" y="2266889"/>
                <a:ext cx="28921" cy="28566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174" extrusionOk="0">
                    <a:moveTo>
                      <a:pt x="1080" y="426"/>
                    </a:moveTo>
                    <a:cubicBezTo>
                      <a:pt x="1251" y="426"/>
                      <a:pt x="1391" y="494"/>
                      <a:pt x="1499" y="626"/>
                    </a:cubicBezTo>
                    <a:cubicBezTo>
                      <a:pt x="1605" y="753"/>
                      <a:pt x="1656" y="903"/>
                      <a:pt x="1656" y="1080"/>
                    </a:cubicBezTo>
                    <a:cubicBezTo>
                      <a:pt x="1656" y="1247"/>
                      <a:pt x="1605" y="1397"/>
                      <a:pt x="1499" y="1523"/>
                    </a:cubicBezTo>
                    <a:cubicBezTo>
                      <a:pt x="1387" y="1659"/>
                      <a:pt x="1248" y="1727"/>
                      <a:pt x="1080" y="1727"/>
                    </a:cubicBezTo>
                    <a:cubicBezTo>
                      <a:pt x="910" y="1727"/>
                      <a:pt x="767" y="1659"/>
                      <a:pt x="651" y="1526"/>
                    </a:cubicBezTo>
                    <a:cubicBezTo>
                      <a:pt x="542" y="1400"/>
                      <a:pt x="487" y="1250"/>
                      <a:pt x="487" y="1080"/>
                    </a:cubicBezTo>
                    <a:cubicBezTo>
                      <a:pt x="487" y="906"/>
                      <a:pt x="542" y="753"/>
                      <a:pt x="651" y="626"/>
                    </a:cubicBezTo>
                    <a:cubicBezTo>
                      <a:pt x="767" y="494"/>
                      <a:pt x="910" y="426"/>
                      <a:pt x="1080" y="426"/>
                    </a:cubicBezTo>
                    <a:close/>
                    <a:moveTo>
                      <a:pt x="1019" y="0"/>
                    </a:moveTo>
                    <a:cubicBezTo>
                      <a:pt x="709" y="0"/>
                      <a:pt x="460" y="106"/>
                      <a:pt x="270" y="320"/>
                    </a:cubicBezTo>
                    <a:cubicBezTo>
                      <a:pt x="89" y="528"/>
                      <a:pt x="1" y="790"/>
                      <a:pt x="1" y="1104"/>
                    </a:cubicBezTo>
                    <a:cubicBezTo>
                      <a:pt x="1" y="1387"/>
                      <a:pt x="89" y="1632"/>
                      <a:pt x="270" y="1843"/>
                    </a:cubicBezTo>
                    <a:cubicBezTo>
                      <a:pt x="457" y="2061"/>
                      <a:pt x="688" y="2173"/>
                      <a:pt x="968" y="2173"/>
                    </a:cubicBezTo>
                    <a:cubicBezTo>
                      <a:pt x="1080" y="2173"/>
                      <a:pt x="1193" y="2143"/>
                      <a:pt x="1305" y="2088"/>
                    </a:cubicBezTo>
                    <a:cubicBezTo>
                      <a:pt x="1377" y="2051"/>
                      <a:pt x="1455" y="2000"/>
                      <a:pt x="1537" y="1931"/>
                    </a:cubicBezTo>
                    <a:cubicBezTo>
                      <a:pt x="1608" y="1877"/>
                      <a:pt x="1646" y="1846"/>
                      <a:pt x="1652" y="1846"/>
                    </a:cubicBezTo>
                    <a:cubicBezTo>
                      <a:pt x="1666" y="1846"/>
                      <a:pt x="1680" y="1898"/>
                      <a:pt x="1693" y="1996"/>
                    </a:cubicBezTo>
                    <a:cubicBezTo>
                      <a:pt x="1707" y="2095"/>
                      <a:pt x="1731" y="2146"/>
                      <a:pt x="1754" y="2146"/>
                    </a:cubicBezTo>
                    <a:cubicBezTo>
                      <a:pt x="1795" y="2146"/>
                      <a:pt x="1853" y="2143"/>
                      <a:pt x="1932" y="2133"/>
                    </a:cubicBezTo>
                    <a:cubicBezTo>
                      <a:pt x="2010" y="2123"/>
                      <a:pt x="2072" y="2119"/>
                      <a:pt x="2109" y="2119"/>
                    </a:cubicBezTo>
                    <a:cubicBezTo>
                      <a:pt x="2150" y="2119"/>
                      <a:pt x="2167" y="2098"/>
                      <a:pt x="2167" y="2057"/>
                    </a:cubicBezTo>
                    <a:lnTo>
                      <a:pt x="2163" y="2027"/>
                    </a:lnTo>
                    <a:cubicBezTo>
                      <a:pt x="2130" y="1403"/>
                      <a:pt x="2109" y="1084"/>
                      <a:pt x="2109" y="1070"/>
                    </a:cubicBezTo>
                    <a:cubicBezTo>
                      <a:pt x="2109" y="831"/>
                      <a:pt x="2140" y="552"/>
                      <a:pt x="2194" y="225"/>
                    </a:cubicBezTo>
                    <a:cubicBezTo>
                      <a:pt x="2198" y="205"/>
                      <a:pt x="2201" y="191"/>
                      <a:pt x="2201" y="187"/>
                    </a:cubicBezTo>
                    <a:cubicBezTo>
                      <a:pt x="2201" y="167"/>
                      <a:pt x="2143" y="143"/>
                      <a:pt x="2024" y="120"/>
                    </a:cubicBezTo>
                    <a:cubicBezTo>
                      <a:pt x="1922" y="95"/>
                      <a:pt x="1847" y="85"/>
                      <a:pt x="1809" y="85"/>
                    </a:cubicBezTo>
                    <a:cubicBezTo>
                      <a:pt x="1786" y="85"/>
                      <a:pt x="1765" y="129"/>
                      <a:pt x="1751" y="222"/>
                    </a:cubicBezTo>
                    <a:cubicBezTo>
                      <a:pt x="1734" y="310"/>
                      <a:pt x="1721" y="354"/>
                      <a:pt x="1714" y="354"/>
                    </a:cubicBezTo>
                    <a:cubicBezTo>
                      <a:pt x="1710" y="354"/>
                      <a:pt x="1704" y="354"/>
                      <a:pt x="1700" y="348"/>
                    </a:cubicBezTo>
                    <a:cubicBezTo>
                      <a:pt x="1649" y="296"/>
                      <a:pt x="1611" y="252"/>
                      <a:pt x="1588" y="225"/>
                    </a:cubicBezTo>
                    <a:cubicBezTo>
                      <a:pt x="1424" y="75"/>
                      <a:pt x="1234" y="0"/>
                      <a:pt x="101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978;p45">
                <a:extLst>
                  <a:ext uri="{FF2B5EF4-FFF2-40B4-BE49-F238E27FC236}">
                    <a16:creationId xmlns:a16="http://schemas.microsoft.com/office/drawing/2014/main" id="{2978B613-2302-42D7-92AB-6F2E6A2FA68C}"/>
                  </a:ext>
                </a:extLst>
              </p:cNvPr>
              <p:cNvSpPr/>
              <p:nvPr/>
            </p:nvSpPr>
            <p:spPr>
              <a:xfrm>
                <a:off x="925682" y="2267243"/>
                <a:ext cx="25794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096" extrusionOk="0">
                    <a:moveTo>
                      <a:pt x="1305" y="0"/>
                    </a:moveTo>
                    <a:cubicBezTo>
                      <a:pt x="1166" y="0"/>
                      <a:pt x="1019" y="48"/>
                      <a:pt x="870" y="137"/>
                    </a:cubicBezTo>
                    <a:cubicBezTo>
                      <a:pt x="750" y="225"/>
                      <a:pt x="651" y="297"/>
                      <a:pt x="576" y="354"/>
                    </a:cubicBezTo>
                    <a:cubicBezTo>
                      <a:pt x="552" y="266"/>
                      <a:pt x="535" y="178"/>
                      <a:pt x="529" y="88"/>
                    </a:cubicBezTo>
                    <a:cubicBezTo>
                      <a:pt x="525" y="65"/>
                      <a:pt x="519" y="55"/>
                      <a:pt x="512" y="55"/>
                    </a:cubicBezTo>
                    <a:cubicBezTo>
                      <a:pt x="505" y="55"/>
                      <a:pt x="423" y="68"/>
                      <a:pt x="270" y="93"/>
                    </a:cubicBezTo>
                    <a:cubicBezTo>
                      <a:pt x="120" y="116"/>
                      <a:pt x="38" y="129"/>
                      <a:pt x="28" y="133"/>
                    </a:cubicBezTo>
                    <a:cubicBezTo>
                      <a:pt x="8" y="137"/>
                      <a:pt x="1" y="147"/>
                      <a:pt x="1" y="160"/>
                    </a:cubicBezTo>
                    <a:cubicBezTo>
                      <a:pt x="1" y="167"/>
                      <a:pt x="1" y="178"/>
                      <a:pt x="4" y="191"/>
                    </a:cubicBezTo>
                    <a:cubicBezTo>
                      <a:pt x="69" y="447"/>
                      <a:pt x="103" y="726"/>
                      <a:pt x="103" y="1029"/>
                    </a:cubicBezTo>
                    <a:cubicBezTo>
                      <a:pt x="103" y="1142"/>
                      <a:pt x="100" y="1312"/>
                      <a:pt x="96" y="1536"/>
                    </a:cubicBezTo>
                    <a:cubicBezTo>
                      <a:pt x="93" y="1761"/>
                      <a:pt x="90" y="1932"/>
                      <a:pt x="90" y="2044"/>
                    </a:cubicBezTo>
                    <a:cubicBezTo>
                      <a:pt x="90" y="2075"/>
                      <a:pt x="106" y="2092"/>
                      <a:pt x="137" y="2092"/>
                    </a:cubicBezTo>
                    <a:cubicBezTo>
                      <a:pt x="181" y="2092"/>
                      <a:pt x="249" y="2092"/>
                      <a:pt x="342" y="2096"/>
                    </a:cubicBezTo>
                    <a:lnTo>
                      <a:pt x="546" y="2096"/>
                    </a:lnTo>
                    <a:cubicBezTo>
                      <a:pt x="573" y="2096"/>
                      <a:pt x="587" y="2079"/>
                      <a:pt x="587" y="2044"/>
                    </a:cubicBezTo>
                    <a:lnTo>
                      <a:pt x="587" y="763"/>
                    </a:lnTo>
                    <a:cubicBezTo>
                      <a:pt x="587" y="695"/>
                      <a:pt x="655" y="620"/>
                      <a:pt x="788" y="538"/>
                    </a:cubicBezTo>
                    <a:cubicBezTo>
                      <a:pt x="914" y="456"/>
                      <a:pt x="1013" y="420"/>
                      <a:pt x="1084" y="420"/>
                    </a:cubicBezTo>
                    <a:cubicBezTo>
                      <a:pt x="1238" y="420"/>
                      <a:pt x="1343" y="456"/>
                      <a:pt x="1401" y="538"/>
                    </a:cubicBezTo>
                    <a:cubicBezTo>
                      <a:pt x="1449" y="604"/>
                      <a:pt x="1469" y="719"/>
                      <a:pt x="1469" y="882"/>
                    </a:cubicBezTo>
                    <a:cubicBezTo>
                      <a:pt x="1469" y="937"/>
                      <a:pt x="1472" y="1022"/>
                      <a:pt x="1472" y="1138"/>
                    </a:cubicBezTo>
                    <a:cubicBezTo>
                      <a:pt x="1472" y="1250"/>
                      <a:pt x="1476" y="1335"/>
                      <a:pt x="1476" y="1390"/>
                    </a:cubicBezTo>
                    <a:cubicBezTo>
                      <a:pt x="1476" y="1462"/>
                      <a:pt x="1472" y="1571"/>
                      <a:pt x="1469" y="1711"/>
                    </a:cubicBezTo>
                    <a:cubicBezTo>
                      <a:pt x="1466" y="1854"/>
                      <a:pt x="1462" y="1959"/>
                      <a:pt x="1462" y="2030"/>
                    </a:cubicBezTo>
                    <a:cubicBezTo>
                      <a:pt x="1462" y="2071"/>
                      <a:pt x="1476" y="2092"/>
                      <a:pt x="1500" y="2092"/>
                    </a:cubicBezTo>
                    <a:cubicBezTo>
                      <a:pt x="1547" y="2092"/>
                      <a:pt x="1619" y="2092"/>
                      <a:pt x="1711" y="2096"/>
                    </a:cubicBezTo>
                    <a:lnTo>
                      <a:pt x="1922" y="2096"/>
                    </a:lnTo>
                    <a:cubicBezTo>
                      <a:pt x="1950" y="2096"/>
                      <a:pt x="1963" y="2082"/>
                      <a:pt x="1963" y="2047"/>
                    </a:cubicBezTo>
                    <a:cubicBezTo>
                      <a:pt x="1963" y="1953"/>
                      <a:pt x="1963" y="1813"/>
                      <a:pt x="1960" y="1621"/>
                    </a:cubicBezTo>
                    <a:cubicBezTo>
                      <a:pt x="1956" y="1434"/>
                      <a:pt x="1956" y="1291"/>
                      <a:pt x="1956" y="1196"/>
                    </a:cubicBezTo>
                    <a:cubicBezTo>
                      <a:pt x="1956" y="1148"/>
                      <a:pt x="1956" y="1080"/>
                      <a:pt x="1960" y="992"/>
                    </a:cubicBezTo>
                    <a:cubicBezTo>
                      <a:pt x="1960" y="900"/>
                      <a:pt x="1963" y="832"/>
                      <a:pt x="1963" y="788"/>
                    </a:cubicBezTo>
                    <a:cubicBezTo>
                      <a:pt x="1963" y="532"/>
                      <a:pt x="1925" y="348"/>
                      <a:pt x="1854" y="236"/>
                    </a:cubicBezTo>
                    <a:cubicBezTo>
                      <a:pt x="1755" y="79"/>
                      <a:pt x="1571" y="0"/>
                      <a:pt x="130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979;p45">
                <a:extLst>
                  <a:ext uri="{FF2B5EF4-FFF2-40B4-BE49-F238E27FC236}">
                    <a16:creationId xmlns:a16="http://schemas.microsoft.com/office/drawing/2014/main" id="{ED2B4165-C8CD-44B0-BCAD-0A087BC25185}"/>
                  </a:ext>
                </a:extLst>
              </p:cNvPr>
              <p:cNvSpPr/>
              <p:nvPr/>
            </p:nvSpPr>
            <p:spPr>
              <a:xfrm>
                <a:off x="955102" y="2254971"/>
                <a:ext cx="28711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3081" extrusionOk="0">
                    <a:moveTo>
                      <a:pt x="1073" y="1333"/>
                    </a:moveTo>
                    <a:cubicBezTo>
                      <a:pt x="1240" y="1333"/>
                      <a:pt x="1379" y="1401"/>
                      <a:pt x="1492" y="1541"/>
                    </a:cubicBezTo>
                    <a:cubicBezTo>
                      <a:pt x="1598" y="1670"/>
                      <a:pt x="1648" y="1820"/>
                      <a:pt x="1648" y="1991"/>
                    </a:cubicBezTo>
                    <a:cubicBezTo>
                      <a:pt x="1648" y="2164"/>
                      <a:pt x="1598" y="2318"/>
                      <a:pt x="1496" y="2443"/>
                    </a:cubicBezTo>
                    <a:cubicBezTo>
                      <a:pt x="1383" y="2580"/>
                      <a:pt x="1244" y="2645"/>
                      <a:pt x="1073" y="2645"/>
                    </a:cubicBezTo>
                    <a:cubicBezTo>
                      <a:pt x="903" y="2645"/>
                      <a:pt x="760" y="2580"/>
                      <a:pt x="644" y="2447"/>
                    </a:cubicBezTo>
                    <a:cubicBezTo>
                      <a:pt x="532" y="2318"/>
                      <a:pt x="477" y="2171"/>
                      <a:pt x="477" y="2000"/>
                    </a:cubicBezTo>
                    <a:cubicBezTo>
                      <a:pt x="477" y="1820"/>
                      <a:pt x="532" y="1667"/>
                      <a:pt x="640" y="1538"/>
                    </a:cubicBezTo>
                    <a:cubicBezTo>
                      <a:pt x="753" y="1401"/>
                      <a:pt x="896" y="1333"/>
                      <a:pt x="1073" y="1333"/>
                    </a:cubicBezTo>
                    <a:close/>
                    <a:moveTo>
                      <a:pt x="2146" y="0"/>
                    </a:moveTo>
                    <a:cubicBezTo>
                      <a:pt x="2095" y="0"/>
                      <a:pt x="2016" y="8"/>
                      <a:pt x="1914" y="14"/>
                    </a:cubicBezTo>
                    <a:cubicBezTo>
                      <a:pt x="1809" y="25"/>
                      <a:pt x="1730" y="32"/>
                      <a:pt x="1680" y="32"/>
                    </a:cubicBezTo>
                    <a:cubicBezTo>
                      <a:pt x="1656" y="32"/>
                      <a:pt x="1645" y="49"/>
                      <a:pt x="1645" y="82"/>
                    </a:cubicBezTo>
                    <a:cubicBezTo>
                      <a:pt x="1645" y="130"/>
                      <a:pt x="1645" y="202"/>
                      <a:pt x="1653" y="297"/>
                    </a:cubicBezTo>
                    <a:cubicBezTo>
                      <a:pt x="1656" y="393"/>
                      <a:pt x="1659" y="464"/>
                      <a:pt x="1659" y="511"/>
                    </a:cubicBezTo>
                    <a:lnTo>
                      <a:pt x="1659" y="1203"/>
                    </a:lnTo>
                    <a:cubicBezTo>
                      <a:pt x="1659" y="1217"/>
                      <a:pt x="1653" y="1227"/>
                      <a:pt x="1642" y="1231"/>
                    </a:cubicBezTo>
                    <a:cubicBezTo>
                      <a:pt x="1581" y="1179"/>
                      <a:pt x="1519" y="1125"/>
                      <a:pt x="1458" y="1071"/>
                    </a:cubicBezTo>
                    <a:cubicBezTo>
                      <a:pt x="1326" y="969"/>
                      <a:pt x="1169" y="914"/>
                      <a:pt x="988" y="914"/>
                    </a:cubicBezTo>
                    <a:cubicBezTo>
                      <a:pt x="692" y="914"/>
                      <a:pt x="450" y="1022"/>
                      <a:pt x="266" y="1237"/>
                    </a:cubicBezTo>
                    <a:cubicBezTo>
                      <a:pt x="88" y="1445"/>
                      <a:pt x="0" y="1701"/>
                      <a:pt x="0" y="2004"/>
                    </a:cubicBezTo>
                    <a:cubicBezTo>
                      <a:pt x="0" y="2294"/>
                      <a:pt x="88" y="2546"/>
                      <a:pt x="263" y="2750"/>
                    </a:cubicBezTo>
                    <a:cubicBezTo>
                      <a:pt x="450" y="2972"/>
                      <a:pt x="685" y="3080"/>
                      <a:pt x="971" y="3080"/>
                    </a:cubicBezTo>
                    <a:cubicBezTo>
                      <a:pt x="1227" y="3080"/>
                      <a:pt x="1451" y="2975"/>
                      <a:pt x="1645" y="2764"/>
                    </a:cubicBezTo>
                    <a:cubicBezTo>
                      <a:pt x="1659" y="2750"/>
                      <a:pt x="1669" y="2739"/>
                      <a:pt x="1676" y="2736"/>
                    </a:cubicBezTo>
                    <a:cubicBezTo>
                      <a:pt x="1683" y="2736"/>
                      <a:pt x="1689" y="2788"/>
                      <a:pt x="1693" y="2887"/>
                    </a:cubicBezTo>
                    <a:cubicBezTo>
                      <a:pt x="1697" y="2985"/>
                      <a:pt x="1707" y="3033"/>
                      <a:pt x="1727" y="3033"/>
                    </a:cubicBezTo>
                    <a:cubicBezTo>
                      <a:pt x="1751" y="3033"/>
                      <a:pt x="1782" y="3033"/>
                      <a:pt x="1823" y="3030"/>
                    </a:cubicBezTo>
                    <a:cubicBezTo>
                      <a:pt x="1864" y="3022"/>
                      <a:pt x="1894" y="3022"/>
                      <a:pt x="1914" y="3022"/>
                    </a:cubicBezTo>
                    <a:cubicBezTo>
                      <a:pt x="1911" y="3022"/>
                      <a:pt x="1939" y="3022"/>
                      <a:pt x="2000" y="3030"/>
                    </a:cubicBezTo>
                    <a:lnTo>
                      <a:pt x="2115" y="3030"/>
                    </a:lnTo>
                    <a:cubicBezTo>
                      <a:pt x="2153" y="3022"/>
                      <a:pt x="2173" y="3016"/>
                      <a:pt x="2173" y="2999"/>
                    </a:cubicBezTo>
                    <a:lnTo>
                      <a:pt x="2170" y="2972"/>
                    </a:lnTo>
                    <a:cubicBezTo>
                      <a:pt x="2146" y="2682"/>
                      <a:pt x="2133" y="2260"/>
                      <a:pt x="2133" y="1697"/>
                    </a:cubicBezTo>
                    <a:cubicBezTo>
                      <a:pt x="2133" y="1513"/>
                      <a:pt x="2143" y="1237"/>
                      <a:pt x="2159" y="873"/>
                    </a:cubicBezTo>
                    <a:cubicBezTo>
                      <a:pt x="2173" y="505"/>
                      <a:pt x="2184" y="229"/>
                      <a:pt x="2184" y="49"/>
                    </a:cubicBezTo>
                    <a:cubicBezTo>
                      <a:pt x="2184" y="18"/>
                      <a:pt x="2170" y="0"/>
                      <a:pt x="2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980;p45">
                <a:extLst>
                  <a:ext uri="{FF2B5EF4-FFF2-40B4-BE49-F238E27FC236}">
                    <a16:creationId xmlns:a16="http://schemas.microsoft.com/office/drawing/2014/main" id="{34985F70-EBB4-4F95-8424-B7406D532593}"/>
                  </a:ext>
                </a:extLst>
              </p:cNvPr>
              <p:cNvSpPr/>
              <p:nvPr/>
            </p:nvSpPr>
            <p:spPr>
              <a:xfrm>
                <a:off x="1002236" y="2254839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1" y="1"/>
                    </a:moveTo>
                    <a:cubicBezTo>
                      <a:pt x="504" y="1"/>
                      <a:pt x="464" y="4"/>
                      <a:pt x="402" y="15"/>
                    </a:cubicBezTo>
                    <a:cubicBezTo>
                      <a:pt x="341" y="24"/>
                      <a:pt x="297" y="31"/>
                      <a:pt x="269" y="31"/>
                    </a:cubicBezTo>
                    <a:cubicBezTo>
                      <a:pt x="130" y="31"/>
                      <a:pt x="52" y="35"/>
                      <a:pt x="28" y="45"/>
                    </a:cubicBezTo>
                    <a:cubicBezTo>
                      <a:pt x="11" y="48"/>
                      <a:pt x="0" y="65"/>
                      <a:pt x="0" y="89"/>
                    </a:cubicBezTo>
                    <a:cubicBezTo>
                      <a:pt x="0" y="96"/>
                      <a:pt x="3" y="106"/>
                      <a:pt x="3" y="123"/>
                    </a:cubicBezTo>
                    <a:cubicBezTo>
                      <a:pt x="28" y="454"/>
                      <a:pt x="38" y="705"/>
                      <a:pt x="41" y="876"/>
                    </a:cubicBezTo>
                    <a:cubicBezTo>
                      <a:pt x="58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5"/>
                      <a:pt x="85" y="3036"/>
                      <a:pt x="119" y="3036"/>
                    </a:cubicBezTo>
                    <a:cubicBezTo>
                      <a:pt x="164" y="3036"/>
                      <a:pt x="228" y="3036"/>
                      <a:pt x="317" y="3040"/>
                    </a:cubicBezTo>
                    <a:lnTo>
                      <a:pt x="514" y="3040"/>
                    </a:lnTo>
                    <a:cubicBezTo>
                      <a:pt x="545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39"/>
                      <a:pt x="627" y="1564"/>
                      <a:pt x="764" y="1479"/>
                    </a:cubicBezTo>
                    <a:cubicBezTo>
                      <a:pt x="890" y="1400"/>
                      <a:pt x="992" y="1364"/>
                      <a:pt x="1070" y="1364"/>
                    </a:cubicBezTo>
                    <a:cubicBezTo>
                      <a:pt x="1311" y="1364"/>
                      <a:pt x="1434" y="1490"/>
                      <a:pt x="1434" y="1745"/>
                    </a:cubicBezTo>
                    <a:cubicBezTo>
                      <a:pt x="1434" y="1813"/>
                      <a:pt x="1434" y="1911"/>
                      <a:pt x="1441" y="2045"/>
                    </a:cubicBezTo>
                    <a:cubicBezTo>
                      <a:pt x="1445" y="2181"/>
                      <a:pt x="1448" y="2279"/>
                      <a:pt x="1448" y="2345"/>
                    </a:cubicBezTo>
                    <a:cubicBezTo>
                      <a:pt x="1448" y="2413"/>
                      <a:pt x="1445" y="2518"/>
                      <a:pt x="1441" y="2655"/>
                    </a:cubicBezTo>
                    <a:cubicBezTo>
                      <a:pt x="1434" y="2794"/>
                      <a:pt x="1434" y="2897"/>
                      <a:pt x="1434" y="2964"/>
                    </a:cubicBezTo>
                    <a:cubicBezTo>
                      <a:pt x="1434" y="3012"/>
                      <a:pt x="1451" y="3036"/>
                      <a:pt x="1486" y="3036"/>
                    </a:cubicBezTo>
                    <a:cubicBezTo>
                      <a:pt x="1530" y="3036"/>
                      <a:pt x="1598" y="3036"/>
                      <a:pt x="1687" y="3040"/>
                    </a:cubicBezTo>
                    <a:lnTo>
                      <a:pt x="1888" y="3040"/>
                    </a:lnTo>
                    <a:cubicBezTo>
                      <a:pt x="1918" y="3040"/>
                      <a:pt x="1932" y="3012"/>
                      <a:pt x="1932" y="2961"/>
                    </a:cubicBezTo>
                    <a:cubicBezTo>
                      <a:pt x="1932" y="2872"/>
                      <a:pt x="1932" y="2736"/>
                      <a:pt x="1929" y="2556"/>
                    </a:cubicBezTo>
                    <a:cubicBezTo>
                      <a:pt x="1925" y="2375"/>
                      <a:pt x="1925" y="2238"/>
                      <a:pt x="1925" y="2147"/>
                    </a:cubicBezTo>
                    <a:cubicBezTo>
                      <a:pt x="1925" y="2103"/>
                      <a:pt x="1925" y="2034"/>
                      <a:pt x="1929" y="1942"/>
                    </a:cubicBezTo>
                    <a:cubicBezTo>
                      <a:pt x="1929" y="1850"/>
                      <a:pt x="1932" y="1785"/>
                      <a:pt x="1932" y="1738"/>
                    </a:cubicBezTo>
                    <a:cubicBezTo>
                      <a:pt x="1932" y="1486"/>
                      <a:pt x="1894" y="1302"/>
                      <a:pt x="1822" y="1186"/>
                    </a:cubicBezTo>
                    <a:cubicBezTo>
                      <a:pt x="1720" y="1026"/>
                      <a:pt x="1536" y="944"/>
                      <a:pt x="1271" y="944"/>
                    </a:cubicBezTo>
                    <a:cubicBezTo>
                      <a:pt x="1114" y="944"/>
                      <a:pt x="968" y="988"/>
                      <a:pt x="828" y="1077"/>
                    </a:cubicBezTo>
                    <a:cubicBezTo>
                      <a:pt x="712" y="1162"/>
                      <a:pt x="616" y="1237"/>
                      <a:pt x="545" y="1298"/>
                    </a:cubicBezTo>
                    <a:cubicBezTo>
                      <a:pt x="535" y="1295"/>
                      <a:pt x="528" y="1278"/>
                      <a:pt x="528" y="1247"/>
                    </a:cubicBezTo>
                    <a:cubicBezTo>
                      <a:pt x="528" y="1111"/>
                      <a:pt x="535" y="910"/>
                      <a:pt x="545" y="644"/>
                    </a:cubicBezTo>
                    <a:cubicBezTo>
                      <a:pt x="555" y="375"/>
                      <a:pt x="559" y="174"/>
                      <a:pt x="559" y="42"/>
                    </a:cubicBezTo>
                    <a:cubicBezTo>
                      <a:pt x="559" y="15"/>
                      <a:pt x="552" y="1"/>
                      <a:pt x="53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981;p45">
                <a:extLst>
                  <a:ext uri="{FF2B5EF4-FFF2-40B4-BE49-F238E27FC236}">
                    <a16:creationId xmlns:a16="http://schemas.microsoft.com/office/drawing/2014/main" id="{92D81CEA-B07E-40AE-A142-A4271A25E7D4}"/>
                  </a:ext>
                </a:extLst>
              </p:cNvPr>
              <p:cNvSpPr/>
              <p:nvPr/>
            </p:nvSpPr>
            <p:spPr>
              <a:xfrm>
                <a:off x="1031236" y="2266665"/>
                <a:ext cx="25570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1" extrusionOk="0">
                    <a:moveTo>
                      <a:pt x="982" y="409"/>
                    </a:moveTo>
                    <a:cubicBezTo>
                      <a:pt x="1098" y="409"/>
                      <a:pt x="1203" y="453"/>
                      <a:pt x="1299" y="545"/>
                    </a:cubicBezTo>
                    <a:cubicBezTo>
                      <a:pt x="1390" y="637"/>
                      <a:pt x="1439" y="739"/>
                      <a:pt x="1439" y="859"/>
                    </a:cubicBezTo>
                    <a:cubicBezTo>
                      <a:pt x="1439" y="876"/>
                      <a:pt x="1394" y="889"/>
                      <a:pt x="1312" y="903"/>
                    </a:cubicBezTo>
                    <a:cubicBezTo>
                      <a:pt x="1019" y="944"/>
                      <a:pt x="767" y="964"/>
                      <a:pt x="556" y="964"/>
                    </a:cubicBezTo>
                    <a:cubicBezTo>
                      <a:pt x="505" y="964"/>
                      <a:pt x="481" y="950"/>
                      <a:pt x="481" y="920"/>
                    </a:cubicBezTo>
                    <a:cubicBezTo>
                      <a:pt x="481" y="791"/>
                      <a:pt x="532" y="671"/>
                      <a:pt x="634" y="566"/>
                    </a:cubicBezTo>
                    <a:cubicBezTo>
                      <a:pt x="733" y="460"/>
                      <a:pt x="852" y="409"/>
                      <a:pt x="982" y="409"/>
                    </a:cubicBezTo>
                    <a:close/>
                    <a:moveTo>
                      <a:pt x="1013" y="0"/>
                    </a:moveTo>
                    <a:cubicBezTo>
                      <a:pt x="723" y="0"/>
                      <a:pt x="481" y="112"/>
                      <a:pt x="283" y="337"/>
                    </a:cubicBezTo>
                    <a:cubicBezTo>
                      <a:pt x="96" y="555"/>
                      <a:pt x="1" y="811"/>
                      <a:pt x="1" y="1104"/>
                    </a:cubicBezTo>
                    <a:cubicBezTo>
                      <a:pt x="1" y="1434"/>
                      <a:pt x="99" y="1697"/>
                      <a:pt x="297" y="1894"/>
                    </a:cubicBezTo>
                    <a:cubicBezTo>
                      <a:pt x="494" y="2091"/>
                      <a:pt x="757" y="2190"/>
                      <a:pt x="1087" y="2190"/>
                    </a:cubicBezTo>
                    <a:cubicBezTo>
                      <a:pt x="1414" y="2190"/>
                      <a:pt x="1684" y="2078"/>
                      <a:pt x="1892" y="1857"/>
                    </a:cubicBezTo>
                    <a:cubicBezTo>
                      <a:pt x="1915" y="1833"/>
                      <a:pt x="1925" y="1816"/>
                      <a:pt x="1925" y="1809"/>
                    </a:cubicBezTo>
                    <a:cubicBezTo>
                      <a:pt x="1925" y="1799"/>
                      <a:pt x="1901" y="1747"/>
                      <a:pt x="1851" y="1652"/>
                    </a:cubicBezTo>
                    <a:cubicBezTo>
                      <a:pt x="1803" y="1557"/>
                      <a:pt x="1776" y="1506"/>
                      <a:pt x="1772" y="1502"/>
                    </a:cubicBezTo>
                    <a:cubicBezTo>
                      <a:pt x="1769" y="1502"/>
                      <a:pt x="1758" y="1499"/>
                      <a:pt x="1749" y="1499"/>
                    </a:cubicBezTo>
                    <a:cubicBezTo>
                      <a:pt x="1725" y="1519"/>
                      <a:pt x="1704" y="1536"/>
                      <a:pt x="1680" y="1557"/>
                    </a:cubicBezTo>
                    <a:cubicBezTo>
                      <a:pt x="1493" y="1700"/>
                      <a:pt x="1285" y="1772"/>
                      <a:pt x="1060" y="1772"/>
                    </a:cubicBezTo>
                    <a:cubicBezTo>
                      <a:pt x="931" y="1772"/>
                      <a:pt x="808" y="1731"/>
                      <a:pt x="692" y="1645"/>
                    </a:cubicBezTo>
                    <a:cubicBezTo>
                      <a:pt x="573" y="1560"/>
                      <a:pt x="505" y="1451"/>
                      <a:pt x="488" y="1325"/>
                    </a:cubicBezTo>
                    <a:cubicBezTo>
                      <a:pt x="1305" y="1264"/>
                      <a:pt x="1749" y="1223"/>
                      <a:pt x="1810" y="1199"/>
                    </a:cubicBezTo>
                    <a:cubicBezTo>
                      <a:pt x="1898" y="1165"/>
                      <a:pt x="1946" y="1093"/>
                      <a:pt x="1946" y="988"/>
                    </a:cubicBezTo>
                    <a:cubicBezTo>
                      <a:pt x="1946" y="715"/>
                      <a:pt x="1857" y="484"/>
                      <a:pt x="1684" y="293"/>
                    </a:cubicBezTo>
                    <a:cubicBezTo>
                      <a:pt x="1503" y="96"/>
                      <a:pt x="1278" y="0"/>
                      <a:pt x="10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982;p45">
                <a:extLst>
                  <a:ext uri="{FF2B5EF4-FFF2-40B4-BE49-F238E27FC236}">
                    <a16:creationId xmlns:a16="http://schemas.microsoft.com/office/drawing/2014/main" id="{4C0477B7-331A-4BF0-A27A-DB8C0017AEA1}"/>
                  </a:ext>
                </a:extLst>
              </p:cNvPr>
              <p:cNvSpPr/>
              <p:nvPr/>
            </p:nvSpPr>
            <p:spPr>
              <a:xfrm>
                <a:off x="1059579" y="226746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lnTo>
                      <a:pt x="463" y="0"/>
                    </a:ln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9" y="62"/>
                      <a:pt x="27" y="68"/>
                    </a:cubicBezTo>
                    <a:cubicBezTo>
                      <a:pt x="10" y="76"/>
                      <a:pt x="0" y="85"/>
                      <a:pt x="0" y="103"/>
                    </a:cubicBezTo>
                    <a:cubicBezTo>
                      <a:pt x="0" y="109"/>
                      <a:pt x="0" y="120"/>
                      <a:pt x="4" y="130"/>
                    </a:cubicBezTo>
                    <a:cubicBezTo>
                      <a:pt x="68" y="345"/>
                      <a:pt x="103" y="627"/>
                      <a:pt x="103" y="978"/>
                    </a:cubicBezTo>
                    <a:cubicBezTo>
                      <a:pt x="103" y="1093"/>
                      <a:pt x="99" y="1268"/>
                      <a:pt x="95" y="1499"/>
                    </a:cubicBezTo>
                    <a:cubicBezTo>
                      <a:pt x="92" y="1731"/>
                      <a:pt x="92" y="1905"/>
                      <a:pt x="92" y="2021"/>
                    </a:cubicBezTo>
                    <a:cubicBezTo>
                      <a:pt x="92" y="2058"/>
                      <a:pt x="109" y="2075"/>
                      <a:pt x="140" y="2075"/>
                    </a:cubicBezTo>
                    <a:cubicBezTo>
                      <a:pt x="184" y="2075"/>
                      <a:pt x="252" y="2075"/>
                      <a:pt x="341" y="2079"/>
                    </a:cubicBezTo>
                    <a:lnTo>
                      <a:pt x="542" y="2079"/>
                    </a:lnTo>
                    <a:cubicBezTo>
                      <a:pt x="576" y="2079"/>
                      <a:pt x="590" y="2062"/>
                      <a:pt x="590" y="2021"/>
                    </a:cubicBezTo>
                    <a:cubicBezTo>
                      <a:pt x="590" y="1942"/>
                      <a:pt x="590" y="1820"/>
                      <a:pt x="583" y="1659"/>
                    </a:cubicBezTo>
                    <a:cubicBezTo>
                      <a:pt x="576" y="1496"/>
                      <a:pt x="573" y="1376"/>
                      <a:pt x="573" y="1295"/>
                    </a:cubicBezTo>
                    <a:lnTo>
                      <a:pt x="573" y="1060"/>
                    </a:lnTo>
                    <a:cubicBezTo>
                      <a:pt x="573" y="865"/>
                      <a:pt x="586" y="739"/>
                      <a:pt x="617" y="678"/>
                    </a:cubicBezTo>
                    <a:cubicBezTo>
                      <a:pt x="668" y="576"/>
                      <a:pt x="780" y="529"/>
                      <a:pt x="961" y="529"/>
                    </a:cubicBezTo>
                    <a:cubicBezTo>
                      <a:pt x="991" y="529"/>
                      <a:pt x="1040" y="529"/>
                      <a:pt x="1097" y="535"/>
                    </a:cubicBezTo>
                    <a:cubicBezTo>
                      <a:pt x="1158" y="542"/>
                      <a:pt x="1203" y="546"/>
                      <a:pt x="1233" y="546"/>
                    </a:cubicBezTo>
                    <a:cubicBezTo>
                      <a:pt x="1257" y="546"/>
                      <a:pt x="1271" y="529"/>
                      <a:pt x="1277" y="497"/>
                    </a:cubicBezTo>
                    <a:cubicBezTo>
                      <a:pt x="1298" y="368"/>
                      <a:pt x="1309" y="225"/>
                      <a:pt x="1309" y="68"/>
                    </a:cubicBezTo>
                    <a:cubicBezTo>
                      <a:pt x="1309" y="41"/>
                      <a:pt x="1254" y="24"/>
                      <a:pt x="1142" y="24"/>
                    </a:cubicBezTo>
                    <a:cubicBezTo>
                      <a:pt x="1056" y="24"/>
                      <a:pt x="985" y="35"/>
                      <a:pt x="927" y="51"/>
                    </a:cubicBezTo>
                    <a:cubicBezTo>
                      <a:pt x="862" y="68"/>
                      <a:pt x="798" y="99"/>
                      <a:pt x="733" y="137"/>
                    </a:cubicBezTo>
                    <a:cubicBezTo>
                      <a:pt x="675" y="174"/>
                      <a:pt x="617" y="211"/>
                      <a:pt x="556" y="246"/>
                    </a:cubicBezTo>
                    <a:cubicBezTo>
                      <a:pt x="552" y="249"/>
                      <a:pt x="549" y="252"/>
                      <a:pt x="545" y="252"/>
                    </a:cubicBezTo>
                    <a:cubicBezTo>
                      <a:pt x="529" y="252"/>
                      <a:pt x="515" y="208"/>
                      <a:pt x="508" y="126"/>
                    </a:cubicBezTo>
                    <a:cubicBezTo>
                      <a:pt x="501" y="41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983;p45">
                <a:extLst>
                  <a:ext uri="{FF2B5EF4-FFF2-40B4-BE49-F238E27FC236}">
                    <a16:creationId xmlns:a16="http://schemas.microsoft.com/office/drawing/2014/main" id="{3DFD5C96-46AB-4412-BBB7-FD80E7C1A906}"/>
                  </a:ext>
                </a:extLst>
              </p:cNvPr>
              <p:cNvSpPr/>
              <p:nvPr/>
            </p:nvSpPr>
            <p:spPr>
              <a:xfrm>
                <a:off x="1078106" y="2266665"/>
                <a:ext cx="25531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1" extrusionOk="0">
                    <a:moveTo>
                      <a:pt x="979" y="409"/>
                    </a:moveTo>
                    <a:cubicBezTo>
                      <a:pt x="1094" y="409"/>
                      <a:pt x="1199" y="453"/>
                      <a:pt x="1295" y="545"/>
                    </a:cubicBezTo>
                    <a:cubicBezTo>
                      <a:pt x="1387" y="637"/>
                      <a:pt x="1435" y="739"/>
                      <a:pt x="1435" y="859"/>
                    </a:cubicBezTo>
                    <a:cubicBezTo>
                      <a:pt x="1435" y="876"/>
                      <a:pt x="1394" y="889"/>
                      <a:pt x="1309" y="903"/>
                    </a:cubicBezTo>
                    <a:cubicBezTo>
                      <a:pt x="1015" y="944"/>
                      <a:pt x="764" y="964"/>
                      <a:pt x="556" y="964"/>
                    </a:cubicBezTo>
                    <a:cubicBezTo>
                      <a:pt x="501" y="964"/>
                      <a:pt x="477" y="950"/>
                      <a:pt x="477" y="920"/>
                    </a:cubicBezTo>
                    <a:cubicBezTo>
                      <a:pt x="477" y="791"/>
                      <a:pt x="529" y="671"/>
                      <a:pt x="631" y="566"/>
                    </a:cubicBezTo>
                    <a:cubicBezTo>
                      <a:pt x="733" y="460"/>
                      <a:pt x="849" y="409"/>
                      <a:pt x="979" y="409"/>
                    </a:cubicBezTo>
                    <a:close/>
                    <a:moveTo>
                      <a:pt x="1009" y="0"/>
                    </a:moveTo>
                    <a:cubicBezTo>
                      <a:pt x="723" y="0"/>
                      <a:pt x="477" y="112"/>
                      <a:pt x="280" y="337"/>
                    </a:cubicBezTo>
                    <a:cubicBezTo>
                      <a:pt x="92" y="555"/>
                      <a:pt x="1" y="811"/>
                      <a:pt x="1" y="1104"/>
                    </a:cubicBezTo>
                    <a:cubicBezTo>
                      <a:pt x="1" y="1434"/>
                      <a:pt x="96" y="1697"/>
                      <a:pt x="293" y="1894"/>
                    </a:cubicBezTo>
                    <a:cubicBezTo>
                      <a:pt x="491" y="2091"/>
                      <a:pt x="754" y="2190"/>
                      <a:pt x="1084" y="2190"/>
                    </a:cubicBezTo>
                    <a:cubicBezTo>
                      <a:pt x="1411" y="2190"/>
                      <a:pt x="1680" y="2078"/>
                      <a:pt x="1888" y="1857"/>
                    </a:cubicBezTo>
                    <a:cubicBezTo>
                      <a:pt x="1912" y="1833"/>
                      <a:pt x="1922" y="1816"/>
                      <a:pt x="1922" y="1809"/>
                    </a:cubicBezTo>
                    <a:cubicBezTo>
                      <a:pt x="1922" y="1799"/>
                      <a:pt x="1898" y="1747"/>
                      <a:pt x="1847" y="1652"/>
                    </a:cubicBezTo>
                    <a:cubicBezTo>
                      <a:pt x="1799" y="1557"/>
                      <a:pt x="1772" y="1506"/>
                      <a:pt x="1768" y="1502"/>
                    </a:cubicBezTo>
                    <a:cubicBezTo>
                      <a:pt x="1765" y="1502"/>
                      <a:pt x="1759" y="1499"/>
                      <a:pt x="1745" y="1499"/>
                    </a:cubicBezTo>
                    <a:cubicBezTo>
                      <a:pt x="1724" y="1519"/>
                      <a:pt x="1701" y="1536"/>
                      <a:pt x="1677" y="1557"/>
                    </a:cubicBezTo>
                    <a:cubicBezTo>
                      <a:pt x="1490" y="1700"/>
                      <a:pt x="1281" y="1772"/>
                      <a:pt x="1056" y="1772"/>
                    </a:cubicBezTo>
                    <a:cubicBezTo>
                      <a:pt x="927" y="1772"/>
                      <a:pt x="804" y="1731"/>
                      <a:pt x="692" y="1645"/>
                    </a:cubicBezTo>
                    <a:cubicBezTo>
                      <a:pt x="570" y="1560"/>
                      <a:pt x="501" y="1451"/>
                      <a:pt x="484" y="1325"/>
                    </a:cubicBezTo>
                    <a:cubicBezTo>
                      <a:pt x="1306" y="1264"/>
                      <a:pt x="1745" y="1223"/>
                      <a:pt x="1806" y="1199"/>
                    </a:cubicBezTo>
                    <a:cubicBezTo>
                      <a:pt x="1898" y="1165"/>
                      <a:pt x="1943" y="1093"/>
                      <a:pt x="1943" y="988"/>
                    </a:cubicBezTo>
                    <a:cubicBezTo>
                      <a:pt x="1943" y="715"/>
                      <a:pt x="1853" y="484"/>
                      <a:pt x="1680" y="293"/>
                    </a:cubicBezTo>
                    <a:cubicBezTo>
                      <a:pt x="1499" y="96"/>
                      <a:pt x="1278" y="0"/>
                      <a:pt x="100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984;p45">
                <a:extLst>
                  <a:ext uri="{FF2B5EF4-FFF2-40B4-BE49-F238E27FC236}">
                    <a16:creationId xmlns:a16="http://schemas.microsoft.com/office/drawing/2014/main" id="{96974CCD-65EF-4E07-BE4A-FA53417CCCF9}"/>
                  </a:ext>
                </a:extLst>
              </p:cNvPr>
              <p:cNvSpPr/>
              <p:nvPr/>
            </p:nvSpPr>
            <p:spPr>
              <a:xfrm>
                <a:off x="1119287" y="2258597"/>
                <a:ext cx="18278" cy="36503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8" extrusionOk="0">
                    <a:moveTo>
                      <a:pt x="328" y="1"/>
                    </a:moveTo>
                    <a:cubicBezTo>
                      <a:pt x="287" y="1"/>
                      <a:pt x="270" y="51"/>
                      <a:pt x="270" y="154"/>
                    </a:cubicBezTo>
                    <a:cubicBezTo>
                      <a:pt x="270" y="215"/>
                      <a:pt x="270" y="301"/>
                      <a:pt x="273" y="419"/>
                    </a:cubicBezTo>
                    <a:cubicBezTo>
                      <a:pt x="277" y="536"/>
                      <a:pt x="280" y="621"/>
                      <a:pt x="280" y="679"/>
                    </a:cubicBezTo>
                    <a:cubicBezTo>
                      <a:pt x="280" y="733"/>
                      <a:pt x="246" y="764"/>
                      <a:pt x="181" y="767"/>
                    </a:cubicBezTo>
                    <a:lnTo>
                      <a:pt x="76" y="767"/>
                    </a:lnTo>
                    <a:cubicBezTo>
                      <a:pt x="35" y="774"/>
                      <a:pt x="11" y="795"/>
                      <a:pt x="7" y="828"/>
                    </a:cubicBezTo>
                    <a:cubicBezTo>
                      <a:pt x="1" y="876"/>
                      <a:pt x="1" y="921"/>
                      <a:pt x="1" y="961"/>
                    </a:cubicBezTo>
                    <a:cubicBezTo>
                      <a:pt x="1" y="1070"/>
                      <a:pt x="15" y="1128"/>
                      <a:pt x="45" y="1135"/>
                    </a:cubicBezTo>
                    <a:cubicBezTo>
                      <a:pt x="96" y="1139"/>
                      <a:pt x="147" y="1139"/>
                      <a:pt x="202" y="1139"/>
                    </a:cubicBezTo>
                    <a:cubicBezTo>
                      <a:pt x="260" y="1142"/>
                      <a:pt x="287" y="1172"/>
                      <a:pt x="287" y="1230"/>
                    </a:cubicBezTo>
                    <a:cubicBezTo>
                      <a:pt x="287" y="1353"/>
                      <a:pt x="284" y="1534"/>
                      <a:pt x="280" y="1776"/>
                    </a:cubicBezTo>
                    <a:cubicBezTo>
                      <a:pt x="273" y="2021"/>
                      <a:pt x="270" y="2202"/>
                      <a:pt x="270" y="2324"/>
                    </a:cubicBezTo>
                    <a:cubicBezTo>
                      <a:pt x="270" y="2624"/>
                      <a:pt x="436" y="2777"/>
                      <a:pt x="771" y="2777"/>
                    </a:cubicBezTo>
                    <a:cubicBezTo>
                      <a:pt x="1019" y="2777"/>
                      <a:pt x="1203" y="2746"/>
                      <a:pt x="1323" y="2692"/>
                    </a:cubicBezTo>
                    <a:cubicBezTo>
                      <a:pt x="1343" y="2682"/>
                      <a:pt x="1356" y="2672"/>
                      <a:pt x="1364" y="2661"/>
                    </a:cubicBezTo>
                    <a:cubicBezTo>
                      <a:pt x="1364" y="2658"/>
                      <a:pt x="1367" y="2641"/>
                      <a:pt x="1367" y="2617"/>
                    </a:cubicBezTo>
                    <a:cubicBezTo>
                      <a:pt x="1370" y="2597"/>
                      <a:pt x="1373" y="2553"/>
                      <a:pt x="1381" y="2484"/>
                    </a:cubicBezTo>
                    <a:cubicBezTo>
                      <a:pt x="1387" y="2430"/>
                      <a:pt x="1391" y="2389"/>
                      <a:pt x="1391" y="2358"/>
                    </a:cubicBezTo>
                    <a:cubicBezTo>
                      <a:pt x="1391" y="2331"/>
                      <a:pt x="1381" y="2317"/>
                      <a:pt x="1364" y="2317"/>
                    </a:cubicBezTo>
                    <a:cubicBezTo>
                      <a:pt x="1323" y="2317"/>
                      <a:pt x="1258" y="2328"/>
                      <a:pt x="1172" y="2348"/>
                    </a:cubicBezTo>
                    <a:cubicBezTo>
                      <a:pt x="1087" y="2369"/>
                      <a:pt x="1023" y="2375"/>
                      <a:pt x="978" y="2375"/>
                    </a:cubicBezTo>
                    <a:cubicBezTo>
                      <a:pt x="873" y="2375"/>
                      <a:pt x="801" y="2338"/>
                      <a:pt x="768" y="2266"/>
                    </a:cubicBezTo>
                    <a:cubicBezTo>
                      <a:pt x="747" y="2218"/>
                      <a:pt x="733" y="2130"/>
                      <a:pt x="733" y="2007"/>
                    </a:cubicBezTo>
                    <a:lnTo>
                      <a:pt x="733" y="1691"/>
                    </a:lnTo>
                    <a:cubicBezTo>
                      <a:pt x="733" y="1510"/>
                      <a:pt x="736" y="1367"/>
                      <a:pt x="743" y="1265"/>
                    </a:cubicBezTo>
                    <a:cubicBezTo>
                      <a:pt x="750" y="1186"/>
                      <a:pt x="760" y="1145"/>
                      <a:pt x="771" y="1145"/>
                    </a:cubicBezTo>
                    <a:cubicBezTo>
                      <a:pt x="829" y="1145"/>
                      <a:pt x="914" y="1149"/>
                      <a:pt x="1029" y="1155"/>
                    </a:cubicBezTo>
                    <a:cubicBezTo>
                      <a:pt x="1145" y="1163"/>
                      <a:pt x="1230" y="1169"/>
                      <a:pt x="1288" y="1169"/>
                    </a:cubicBezTo>
                    <a:cubicBezTo>
                      <a:pt x="1326" y="1169"/>
                      <a:pt x="1346" y="1155"/>
                      <a:pt x="1346" y="1128"/>
                    </a:cubicBezTo>
                    <a:lnTo>
                      <a:pt x="1346" y="1029"/>
                    </a:lnTo>
                    <a:cubicBezTo>
                      <a:pt x="1343" y="985"/>
                      <a:pt x="1343" y="951"/>
                      <a:pt x="1343" y="930"/>
                    </a:cubicBezTo>
                    <a:cubicBezTo>
                      <a:pt x="1343" y="914"/>
                      <a:pt x="1346" y="883"/>
                      <a:pt x="1350" y="845"/>
                    </a:cubicBezTo>
                    <a:cubicBezTo>
                      <a:pt x="1356" y="808"/>
                      <a:pt x="1356" y="781"/>
                      <a:pt x="1356" y="764"/>
                    </a:cubicBezTo>
                    <a:cubicBezTo>
                      <a:pt x="1356" y="746"/>
                      <a:pt x="1346" y="740"/>
                      <a:pt x="1323" y="740"/>
                    </a:cubicBezTo>
                    <a:lnTo>
                      <a:pt x="808" y="740"/>
                    </a:lnTo>
                    <a:cubicBezTo>
                      <a:pt x="771" y="740"/>
                      <a:pt x="750" y="716"/>
                      <a:pt x="750" y="675"/>
                    </a:cubicBezTo>
                    <a:cubicBezTo>
                      <a:pt x="750" y="614"/>
                      <a:pt x="757" y="518"/>
                      <a:pt x="763" y="396"/>
                    </a:cubicBezTo>
                    <a:cubicBezTo>
                      <a:pt x="774" y="270"/>
                      <a:pt x="777" y="174"/>
                      <a:pt x="777" y="113"/>
                    </a:cubicBezTo>
                    <a:cubicBezTo>
                      <a:pt x="777" y="86"/>
                      <a:pt x="763" y="69"/>
                      <a:pt x="730" y="65"/>
                    </a:cubicBezTo>
                    <a:cubicBezTo>
                      <a:pt x="474" y="21"/>
                      <a:pt x="342" y="1"/>
                      <a:pt x="32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985;p45">
                <a:extLst>
                  <a:ext uri="{FF2B5EF4-FFF2-40B4-BE49-F238E27FC236}">
                    <a16:creationId xmlns:a16="http://schemas.microsoft.com/office/drawing/2014/main" id="{5DDDD875-AB97-4F79-8892-8FF2D5D112E1}"/>
                  </a:ext>
                </a:extLst>
              </p:cNvPr>
              <p:cNvSpPr/>
              <p:nvPr/>
            </p:nvSpPr>
            <p:spPr>
              <a:xfrm>
                <a:off x="1139785" y="2266928"/>
                <a:ext cx="27200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164" extrusionOk="0">
                    <a:moveTo>
                      <a:pt x="1037" y="444"/>
                    </a:moveTo>
                    <a:cubicBezTo>
                      <a:pt x="1207" y="444"/>
                      <a:pt x="1346" y="508"/>
                      <a:pt x="1459" y="637"/>
                    </a:cubicBezTo>
                    <a:cubicBezTo>
                      <a:pt x="1565" y="760"/>
                      <a:pt x="1619" y="906"/>
                      <a:pt x="1619" y="1081"/>
                    </a:cubicBezTo>
                    <a:cubicBezTo>
                      <a:pt x="1619" y="1251"/>
                      <a:pt x="1565" y="1400"/>
                      <a:pt x="1459" y="1523"/>
                    </a:cubicBezTo>
                    <a:cubicBezTo>
                      <a:pt x="1346" y="1656"/>
                      <a:pt x="1207" y="1724"/>
                      <a:pt x="1037" y="1724"/>
                    </a:cubicBezTo>
                    <a:cubicBezTo>
                      <a:pt x="870" y="1724"/>
                      <a:pt x="727" y="1656"/>
                      <a:pt x="614" y="1523"/>
                    </a:cubicBezTo>
                    <a:cubicBezTo>
                      <a:pt x="505" y="1400"/>
                      <a:pt x="450" y="1251"/>
                      <a:pt x="450" y="1081"/>
                    </a:cubicBezTo>
                    <a:cubicBezTo>
                      <a:pt x="450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7" y="444"/>
                    </a:cubicBezTo>
                    <a:close/>
                    <a:moveTo>
                      <a:pt x="1037" y="0"/>
                    </a:moveTo>
                    <a:cubicBezTo>
                      <a:pt x="741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1" y="2058"/>
                      <a:pt x="741" y="2164"/>
                      <a:pt x="1037" y="2164"/>
                    </a:cubicBezTo>
                    <a:cubicBezTo>
                      <a:pt x="1329" y="2164"/>
                      <a:pt x="1579" y="2054"/>
                      <a:pt x="1776" y="1840"/>
                    </a:cubicBezTo>
                    <a:cubicBezTo>
                      <a:pt x="1974" y="1629"/>
                      <a:pt x="2069" y="1373"/>
                      <a:pt x="2069" y="1077"/>
                    </a:cubicBezTo>
                    <a:cubicBezTo>
                      <a:pt x="2069" y="780"/>
                      <a:pt x="1970" y="529"/>
                      <a:pt x="1776" y="321"/>
                    </a:cubicBezTo>
                    <a:cubicBezTo>
                      <a:pt x="1575" y="106"/>
                      <a:pt x="1329" y="0"/>
                      <a:pt x="1037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986;p45">
                <a:extLst>
                  <a:ext uri="{FF2B5EF4-FFF2-40B4-BE49-F238E27FC236}">
                    <a16:creationId xmlns:a16="http://schemas.microsoft.com/office/drawing/2014/main" id="{86022FBB-30FC-448F-A9AB-905CF2EC7283}"/>
                  </a:ext>
                </a:extLst>
              </p:cNvPr>
              <p:cNvSpPr/>
              <p:nvPr/>
            </p:nvSpPr>
            <p:spPr>
              <a:xfrm>
                <a:off x="1169153" y="226692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44"/>
                    </a:moveTo>
                    <a:cubicBezTo>
                      <a:pt x="1207" y="444"/>
                      <a:pt x="1350" y="508"/>
                      <a:pt x="1459" y="637"/>
                    </a:cubicBezTo>
                    <a:cubicBezTo>
                      <a:pt x="1567" y="760"/>
                      <a:pt x="1619" y="906"/>
                      <a:pt x="1619" y="1081"/>
                    </a:cubicBezTo>
                    <a:cubicBezTo>
                      <a:pt x="1619" y="1251"/>
                      <a:pt x="1567" y="1400"/>
                      <a:pt x="1459" y="1523"/>
                    </a:cubicBezTo>
                    <a:cubicBezTo>
                      <a:pt x="1347" y="1656"/>
                      <a:pt x="1207" y="1724"/>
                      <a:pt x="1036" y="1724"/>
                    </a:cubicBezTo>
                    <a:cubicBezTo>
                      <a:pt x="869" y="1724"/>
                      <a:pt x="726" y="1656"/>
                      <a:pt x="614" y="1523"/>
                    </a:cubicBezTo>
                    <a:cubicBezTo>
                      <a:pt x="505" y="1400"/>
                      <a:pt x="451" y="1251"/>
                      <a:pt x="451" y="1081"/>
                    </a:cubicBezTo>
                    <a:cubicBezTo>
                      <a:pt x="451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6" y="444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3" y="2164"/>
                      <a:pt x="1578" y="2054"/>
                      <a:pt x="1779" y="1840"/>
                    </a:cubicBezTo>
                    <a:cubicBezTo>
                      <a:pt x="1973" y="1629"/>
                      <a:pt x="2072" y="1373"/>
                      <a:pt x="2072" y="1077"/>
                    </a:cubicBezTo>
                    <a:cubicBezTo>
                      <a:pt x="2072" y="780"/>
                      <a:pt x="1973" y="529"/>
                      <a:pt x="1776" y="321"/>
                    </a:cubicBezTo>
                    <a:cubicBezTo>
                      <a:pt x="1578" y="106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987;p45">
                <a:extLst>
                  <a:ext uri="{FF2B5EF4-FFF2-40B4-BE49-F238E27FC236}">
                    <a16:creationId xmlns:a16="http://schemas.microsoft.com/office/drawing/2014/main" id="{F82D5418-6895-4CC6-9732-3531E15CFC8C}"/>
                  </a:ext>
                </a:extLst>
              </p:cNvPr>
              <p:cNvSpPr/>
              <p:nvPr/>
            </p:nvSpPr>
            <p:spPr>
              <a:xfrm>
                <a:off x="1199375" y="2286033"/>
                <a:ext cx="8554" cy="919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00" extrusionOk="0">
                    <a:moveTo>
                      <a:pt x="321" y="1"/>
                    </a:moveTo>
                    <a:cubicBezTo>
                      <a:pt x="228" y="1"/>
                      <a:pt x="154" y="35"/>
                      <a:pt x="92" y="103"/>
                    </a:cubicBezTo>
                    <a:cubicBezTo>
                      <a:pt x="31" y="171"/>
                      <a:pt x="0" y="253"/>
                      <a:pt x="0" y="348"/>
                    </a:cubicBezTo>
                    <a:cubicBezTo>
                      <a:pt x="0" y="441"/>
                      <a:pt x="28" y="523"/>
                      <a:pt x="89" y="590"/>
                    </a:cubicBezTo>
                    <a:cubicBezTo>
                      <a:pt x="151" y="666"/>
                      <a:pt x="228" y="699"/>
                      <a:pt x="321" y="699"/>
                    </a:cubicBezTo>
                    <a:cubicBezTo>
                      <a:pt x="412" y="699"/>
                      <a:pt x="491" y="666"/>
                      <a:pt x="555" y="594"/>
                    </a:cubicBezTo>
                    <a:cubicBezTo>
                      <a:pt x="621" y="526"/>
                      <a:pt x="651" y="441"/>
                      <a:pt x="651" y="348"/>
                    </a:cubicBezTo>
                    <a:cubicBezTo>
                      <a:pt x="651" y="253"/>
                      <a:pt x="621" y="171"/>
                      <a:pt x="555" y="103"/>
                    </a:cubicBezTo>
                    <a:cubicBezTo>
                      <a:pt x="494" y="35"/>
                      <a:pt x="416" y="1"/>
                      <a:pt x="32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988;p45">
                <a:extLst>
                  <a:ext uri="{FF2B5EF4-FFF2-40B4-BE49-F238E27FC236}">
                    <a16:creationId xmlns:a16="http://schemas.microsoft.com/office/drawing/2014/main" id="{3F3275AF-346D-48C9-87CE-B84F797F7F9D}"/>
                  </a:ext>
                </a:extLst>
              </p:cNvPr>
              <p:cNvSpPr/>
              <p:nvPr/>
            </p:nvSpPr>
            <p:spPr>
              <a:xfrm>
                <a:off x="2164166" y="4172451"/>
                <a:ext cx="44111" cy="44098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356" extrusionOk="0">
                    <a:moveTo>
                      <a:pt x="1676" y="0"/>
                    </a:moveTo>
                    <a:cubicBezTo>
                      <a:pt x="750" y="0"/>
                      <a:pt x="0" y="753"/>
                      <a:pt x="0" y="1680"/>
                    </a:cubicBezTo>
                    <a:cubicBezTo>
                      <a:pt x="0" y="2606"/>
                      <a:pt x="750" y="3356"/>
                      <a:pt x="1676" y="3356"/>
                    </a:cubicBezTo>
                    <a:cubicBezTo>
                      <a:pt x="2607" y="3356"/>
                      <a:pt x="3356" y="2606"/>
                      <a:pt x="3356" y="1680"/>
                    </a:cubicBezTo>
                    <a:cubicBezTo>
                      <a:pt x="3356" y="753"/>
                      <a:pt x="2607" y="0"/>
                      <a:pt x="1676" y="0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989;p45">
                <a:extLst>
                  <a:ext uri="{FF2B5EF4-FFF2-40B4-BE49-F238E27FC236}">
                    <a16:creationId xmlns:a16="http://schemas.microsoft.com/office/drawing/2014/main" id="{906A2CDC-704A-453A-A747-19B52462327B}"/>
                  </a:ext>
                </a:extLst>
              </p:cNvPr>
              <p:cNvSpPr/>
              <p:nvPr/>
            </p:nvSpPr>
            <p:spPr>
              <a:xfrm>
                <a:off x="2146270" y="4222449"/>
                <a:ext cx="80404" cy="29683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2259" extrusionOk="0">
                    <a:moveTo>
                      <a:pt x="2262" y="1"/>
                    </a:moveTo>
                    <a:cubicBezTo>
                      <a:pt x="1011" y="1"/>
                      <a:pt x="0" y="1009"/>
                      <a:pt x="0" y="2259"/>
                    </a:cubicBezTo>
                    <a:lnTo>
                      <a:pt x="6118" y="2259"/>
                    </a:lnTo>
                    <a:cubicBezTo>
                      <a:pt x="6118" y="1009"/>
                      <a:pt x="5103" y="1"/>
                      <a:pt x="3856" y="1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990;p45">
                <a:extLst>
                  <a:ext uri="{FF2B5EF4-FFF2-40B4-BE49-F238E27FC236}">
                    <a16:creationId xmlns:a16="http://schemas.microsoft.com/office/drawing/2014/main" id="{862B4014-38A5-4996-847F-DCF8E41E780C}"/>
                  </a:ext>
                </a:extLst>
              </p:cNvPr>
              <p:cNvSpPr/>
              <p:nvPr/>
            </p:nvSpPr>
            <p:spPr>
              <a:xfrm>
                <a:off x="867275" y="1660859"/>
                <a:ext cx="17108" cy="39407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9" extrusionOk="0">
                    <a:moveTo>
                      <a:pt x="920" y="1"/>
                    </a:moveTo>
                    <a:lnTo>
                      <a:pt x="920" y="1942"/>
                    </a:lnTo>
                    <a:cubicBezTo>
                      <a:pt x="920" y="2522"/>
                      <a:pt x="719" y="2675"/>
                      <a:pt x="378" y="2675"/>
                    </a:cubicBezTo>
                    <a:cubicBezTo>
                      <a:pt x="252" y="2675"/>
                      <a:pt x="136" y="2648"/>
                      <a:pt x="58" y="2617"/>
                    </a:cubicBezTo>
                    <a:lnTo>
                      <a:pt x="0" y="2928"/>
                    </a:lnTo>
                    <a:cubicBezTo>
                      <a:pt x="99" y="2969"/>
                      <a:pt x="269" y="2999"/>
                      <a:pt x="409" y="2999"/>
                    </a:cubicBezTo>
                    <a:cubicBezTo>
                      <a:pt x="917" y="2999"/>
                      <a:pt x="1301" y="2757"/>
                      <a:pt x="1301" y="1974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991;p45">
                <a:extLst>
                  <a:ext uri="{FF2B5EF4-FFF2-40B4-BE49-F238E27FC236}">
                    <a16:creationId xmlns:a16="http://schemas.microsoft.com/office/drawing/2014/main" id="{D9DA0C4E-2390-434F-B17D-BC2286765458}"/>
                  </a:ext>
                </a:extLst>
              </p:cNvPr>
              <p:cNvSpPr/>
              <p:nvPr/>
            </p:nvSpPr>
            <p:spPr>
              <a:xfrm>
                <a:off x="895565" y="1660859"/>
                <a:ext cx="2879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2" y="2951"/>
                    </a:lnTo>
                    <a:lnTo>
                      <a:pt x="382" y="1568"/>
                    </a:lnTo>
                    <a:lnTo>
                      <a:pt x="1805" y="1568"/>
                    </a:lnTo>
                    <a:lnTo>
                      <a:pt x="1805" y="2951"/>
                    </a:lnTo>
                    <a:lnTo>
                      <a:pt x="2190" y="2951"/>
                    </a:lnTo>
                    <a:lnTo>
                      <a:pt x="2190" y="1"/>
                    </a:lnTo>
                    <a:lnTo>
                      <a:pt x="1805" y="1"/>
                    </a:lnTo>
                    <a:lnTo>
                      <a:pt x="1805" y="1234"/>
                    </a:lnTo>
                    <a:lnTo>
                      <a:pt x="382" y="123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992;p45">
                <a:extLst>
                  <a:ext uri="{FF2B5EF4-FFF2-40B4-BE49-F238E27FC236}">
                    <a16:creationId xmlns:a16="http://schemas.microsoft.com/office/drawing/2014/main" id="{5A4597EC-DA46-404C-BD12-C75597BCC949}"/>
                  </a:ext>
                </a:extLst>
              </p:cNvPr>
              <p:cNvSpPr/>
              <p:nvPr/>
            </p:nvSpPr>
            <p:spPr>
              <a:xfrm>
                <a:off x="933605" y="1660241"/>
                <a:ext cx="35425" cy="40024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6" extrusionOk="0">
                    <a:moveTo>
                      <a:pt x="1353" y="310"/>
                    </a:moveTo>
                    <a:cubicBezTo>
                      <a:pt x="1987" y="310"/>
                      <a:pt x="2294" y="923"/>
                      <a:pt x="2294" y="1510"/>
                    </a:cubicBezTo>
                    <a:cubicBezTo>
                      <a:pt x="2294" y="2181"/>
                      <a:pt x="1953" y="2736"/>
                      <a:pt x="1347" y="2736"/>
                    </a:cubicBezTo>
                    <a:cubicBezTo>
                      <a:pt x="750" y="2736"/>
                      <a:pt x="407" y="2170"/>
                      <a:pt x="407" y="1540"/>
                    </a:cubicBezTo>
                    <a:cubicBezTo>
                      <a:pt x="407" y="893"/>
                      <a:pt x="723" y="310"/>
                      <a:pt x="1353" y="310"/>
                    </a:cubicBezTo>
                    <a:close/>
                    <a:moveTo>
                      <a:pt x="1370" y="0"/>
                    </a:moveTo>
                    <a:cubicBezTo>
                      <a:pt x="583" y="0"/>
                      <a:pt x="1" y="613"/>
                      <a:pt x="1" y="1550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2"/>
                    </a:cubicBezTo>
                    <a:cubicBezTo>
                      <a:pt x="2696" y="617"/>
                      <a:pt x="2174" y="0"/>
                      <a:pt x="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993;p45">
                <a:extLst>
                  <a:ext uri="{FF2B5EF4-FFF2-40B4-BE49-F238E27FC236}">
                    <a16:creationId xmlns:a16="http://schemas.microsoft.com/office/drawing/2014/main" id="{E53F7D47-8839-4DB1-BE54-B6DBABD99DB6}"/>
                  </a:ext>
                </a:extLst>
              </p:cNvPr>
              <p:cNvSpPr/>
              <p:nvPr/>
            </p:nvSpPr>
            <p:spPr>
              <a:xfrm>
                <a:off x="978373" y="1660859"/>
                <a:ext cx="29118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58" y="2951"/>
                    </a:lnTo>
                    <a:lnTo>
                      <a:pt x="358" y="1691"/>
                    </a:lnTo>
                    <a:cubicBezTo>
                      <a:pt x="358" y="1200"/>
                      <a:pt x="352" y="846"/>
                      <a:pt x="327" y="475"/>
                    </a:cubicBezTo>
                    <a:lnTo>
                      <a:pt x="341" y="471"/>
                    </a:lnTo>
                    <a:cubicBezTo>
                      <a:pt x="491" y="788"/>
                      <a:pt x="689" y="1125"/>
                      <a:pt x="893" y="1456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4" y="1"/>
                    </a:lnTo>
                    <a:lnTo>
                      <a:pt x="1854" y="1234"/>
                    </a:lnTo>
                    <a:cubicBezTo>
                      <a:pt x="1854" y="1694"/>
                      <a:pt x="1864" y="2052"/>
                      <a:pt x="1898" y="2447"/>
                    </a:cubicBezTo>
                    <a:lnTo>
                      <a:pt x="1891" y="2450"/>
                    </a:lnTo>
                    <a:cubicBezTo>
                      <a:pt x="1751" y="2151"/>
                      <a:pt x="1578" y="1840"/>
                      <a:pt x="1360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994;p45">
                <a:extLst>
                  <a:ext uri="{FF2B5EF4-FFF2-40B4-BE49-F238E27FC236}">
                    <a16:creationId xmlns:a16="http://schemas.microsoft.com/office/drawing/2014/main" id="{72B0C809-595B-4CFE-A105-AA4C0D9B6A3F}"/>
                  </a:ext>
                </a:extLst>
              </p:cNvPr>
              <p:cNvSpPr/>
              <p:nvPr/>
            </p:nvSpPr>
            <p:spPr>
              <a:xfrm>
                <a:off x="1032182" y="1660241"/>
                <a:ext cx="2342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043" extrusionOk="0">
                    <a:moveTo>
                      <a:pt x="1012" y="0"/>
                    </a:moveTo>
                    <a:cubicBezTo>
                      <a:pt x="440" y="0"/>
                      <a:pt x="59" y="341"/>
                      <a:pt x="59" y="801"/>
                    </a:cubicBezTo>
                    <a:cubicBezTo>
                      <a:pt x="59" y="1217"/>
                      <a:pt x="358" y="1465"/>
                      <a:pt x="839" y="1635"/>
                    </a:cubicBezTo>
                    <a:cubicBezTo>
                      <a:pt x="1237" y="1789"/>
                      <a:pt x="1394" y="1945"/>
                      <a:pt x="1394" y="2222"/>
                    </a:cubicBezTo>
                    <a:cubicBezTo>
                      <a:pt x="1394" y="2521"/>
                      <a:pt x="1166" y="2725"/>
                      <a:pt x="777" y="2725"/>
                    </a:cubicBezTo>
                    <a:cubicBezTo>
                      <a:pt x="515" y="2725"/>
                      <a:pt x="266" y="2637"/>
                      <a:pt x="95" y="2535"/>
                    </a:cubicBezTo>
                    <a:lnTo>
                      <a:pt x="1" y="2852"/>
                    </a:lnTo>
                    <a:cubicBezTo>
                      <a:pt x="157" y="2958"/>
                      <a:pt x="467" y="3043"/>
                      <a:pt x="749" y="3043"/>
                    </a:cubicBezTo>
                    <a:cubicBezTo>
                      <a:pt x="1444" y="3043"/>
                      <a:pt x="1782" y="2648"/>
                      <a:pt x="1782" y="2191"/>
                    </a:cubicBezTo>
                    <a:cubicBezTo>
                      <a:pt x="1782" y="1758"/>
                      <a:pt x="1530" y="1519"/>
                      <a:pt x="1032" y="1326"/>
                    </a:cubicBezTo>
                    <a:cubicBezTo>
                      <a:pt x="624" y="1169"/>
                      <a:pt x="447" y="1033"/>
                      <a:pt x="447" y="757"/>
                    </a:cubicBezTo>
                    <a:cubicBezTo>
                      <a:pt x="447" y="555"/>
                      <a:pt x="597" y="313"/>
                      <a:pt x="1002" y="313"/>
                    </a:cubicBezTo>
                    <a:cubicBezTo>
                      <a:pt x="1268" y="313"/>
                      <a:pt x="1465" y="402"/>
                      <a:pt x="1560" y="456"/>
                    </a:cubicBezTo>
                    <a:lnTo>
                      <a:pt x="1666" y="143"/>
                    </a:lnTo>
                    <a:cubicBezTo>
                      <a:pt x="1534" y="72"/>
                      <a:pt x="1315" y="0"/>
                      <a:pt x="10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995;p45">
                <a:extLst>
                  <a:ext uri="{FF2B5EF4-FFF2-40B4-BE49-F238E27FC236}">
                    <a16:creationId xmlns:a16="http://schemas.microsoft.com/office/drawing/2014/main" id="{BA8ABE5E-1FAE-4BA4-82AC-AF47EFBC6922}"/>
                  </a:ext>
                </a:extLst>
              </p:cNvPr>
              <p:cNvSpPr/>
              <p:nvPr/>
            </p:nvSpPr>
            <p:spPr>
              <a:xfrm>
                <a:off x="1064269" y="1660859"/>
                <a:ext cx="3959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2" extrusionOk="0">
                    <a:moveTo>
                      <a:pt x="205" y="1"/>
                    </a:moveTo>
                    <a:lnTo>
                      <a:pt x="1" y="2951"/>
                    </a:lnTo>
                    <a:lnTo>
                      <a:pt x="365" y="2951"/>
                    </a:lnTo>
                    <a:lnTo>
                      <a:pt x="444" y="1687"/>
                    </a:lnTo>
                    <a:cubicBezTo>
                      <a:pt x="468" y="1244"/>
                      <a:pt x="491" y="750"/>
                      <a:pt x="499" y="382"/>
                    </a:cubicBezTo>
                    <a:lnTo>
                      <a:pt x="508" y="382"/>
                    </a:lnTo>
                    <a:cubicBezTo>
                      <a:pt x="590" y="733"/>
                      <a:pt x="710" y="1112"/>
                      <a:pt x="849" y="1527"/>
                    </a:cubicBezTo>
                    <a:lnTo>
                      <a:pt x="1326" y="2934"/>
                    </a:lnTo>
                    <a:lnTo>
                      <a:pt x="1615" y="2934"/>
                    </a:lnTo>
                    <a:lnTo>
                      <a:pt x="2137" y="1503"/>
                    </a:lnTo>
                    <a:cubicBezTo>
                      <a:pt x="2283" y="1095"/>
                      <a:pt x="2406" y="727"/>
                      <a:pt x="2508" y="382"/>
                    </a:cubicBezTo>
                    <a:lnTo>
                      <a:pt x="2522" y="382"/>
                    </a:lnTo>
                    <a:cubicBezTo>
                      <a:pt x="2515" y="750"/>
                      <a:pt x="2543" y="1244"/>
                      <a:pt x="2566" y="1656"/>
                    </a:cubicBezTo>
                    <a:lnTo>
                      <a:pt x="2637" y="2951"/>
                    </a:lnTo>
                    <a:lnTo>
                      <a:pt x="3013" y="2951"/>
                    </a:lnTo>
                    <a:lnTo>
                      <a:pt x="2829" y="1"/>
                    </a:lnTo>
                    <a:lnTo>
                      <a:pt x="2341" y="1"/>
                    </a:lnTo>
                    <a:lnTo>
                      <a:pt x="1817" y="1428"/>
                    </a:lnTo>
                    <a:cubicBezTo>
                      <a:pt x="1684" y="1799"/>
                      <a:pt x="1582" y="2123"/>
                      <a:pt x="1507" y="2420"/>
                    </a:cubicBezTo>
                    <a:lnTo>
                      <a:pt x="1493" y="2420"/>
                    </a:lnTo>
                    <a:cubicBezTo>
                      <a:pt x="1418" y="2113"/>
                      <a:pt x="1319" y="1790"/>
                      <a:pt x="1197" y="1428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996;p45">
                <a:extLst>
                  <a:ext uri="{FF2B5EF4-FFF2-40B4-BE49-F238E27FC236}">
                    <a16:creationId xmlns:a16="http://schemas.microsoft.com/office/drawing/2014/main" id="{E9B41B1B-B2AA-46E0-8019-5ED20EF1224C}"/>
                  </a:ext>
                </a:extLst>
              </p:cNvPr>
              <p:cNvSpPr/>
              <p:nvPr/>
            </p:nvSpPr>
            <p:spPr>
              <a:xfrm>
                <a:off x="1114412" y="1660859"/>
                <a:ext cx="498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8" y="2951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997;p45">
                <a:extLst>
                  <a:ext uri="{FF2B5EF4-FFF2-40B4-BE49-F238E27FC236}">
                    <a16:creationId xmlns:a16="http://schemas.microsoft.com/office/drawing/2014/main" id="{AA0B8BE6-2EAD-4A86-944E-4AD3A7491AF8}"/>
                  </a:ext>
                </a:extLst>
              </p:cNvPr>
              <p:cNvSpPr/>
              <p:nvPr/>
            </p:nvSpPr>
            <p:spPr>
              <a:xfrm>
                <a:off x="1126579" y="1660859"/>
                <a:ext cx="2867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952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897" y="324"/>
                    </a:lnTo>
                    <a:lnTo>
                      <a:pt x="897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1" y="324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998;p45">
                <a:extLst>
                  <a:ext uri="{FF2B5EF4-FFF2-40B4-BE49-F238E27FC236}">
                    <a16:creationId xmlns:a16="http://schemas.microsoft.com/office/drawing/2014/main" id="{52D8B562-485A-4003-B4CF-321A7D8E72AE}"/>
                  </a:ext>
                </a:extLst>
              </p:cNvPr>
              <p:cNvSpPr/>
              <p:nvPr/>
            </p:nvSpPr>
            <p:spPr>
              <a:xfrm>
                <a:off x="1162438" y="1660859"/>
                <a:ext cx="28803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952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568"/>
                    </a:lnTo>
                    <a:lnTo>
                      <a:pt x="1806" y="1568"/>
                    </a:lnTo>
                    <a:lnTo>
                      <a:pt x="1806" y="2951"/>
                    </a:lnTo>
                    <a:lnTo>
                      <a:pt x="2191" y="2951"/>
                    </a:lnTo>
                    <a:lnTo>
                      <a:pt x="2191" y="1"/>
                    </a:lnTo>
                    <a:lnTo>
                      <a:pt x="1806" y="1"/>
                    </a:lnTo>
                    <a:lnTo>
                      <a:pt x="1806" y="1234"/>
                    </a:lnTo>
                    <a:lnTo>
                      <a:pt x="379" y="1234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999;p45">
                <a:extLst>
                  <a:ext uri="{FF2B5EF4-FFF2-40B4-BE49-F238E27FC236}">
                    <a16:creationId xmlns:a16="http://schemas.microsoft.com/office/drawing/2014/main" id="{FBC1A1D3-2A2C-408E-9CB1-39F6A5CFB8E8}"/>
                  </a:ext>
                </a:extLst>
              </p:cNvPr>
              <p:cNvSpPr/>
              <p:nvPr/>
            </p:nvSpPr>
            <p:spPr>
              <a:xfrm>
                <a:off x="1872393" y="4271422"/>
                <a:ext cx="22312" cy="2233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700" extrusionOk="0">
                    <a:moveTo>
                      <a:pt x="849" y="0"/>
                    </a:moveTo>
                    <a:cubicBezTo>
                      <a:pt x="379" y="0"/>
                      <a:pt x="1" y="382"/>
                      <a:pt x="1" y="852"/>
                    </a:cubicBezTo>
                    <a:cubicBezTo>
                      <a:pt x="1" y="1319"/>
                      <a:pt x="379" y="1700"/>
                      <a:pt x="849" y="1700"/>
                    </a:cubicBezTo>
                    <a:cubicBezTo>
                      <a:pt x="1320" y="1700"/>
                      <a:pt x="1697" y="1319"/>
                      <a:pt x="1697" y="852"/>
                    </a:cubicBezTo>
                    <a:cubicBezTo>
                      <a:pt x="1697" y="382"/>
                      <a:pt x="1320" y="0"/>
                      <a:pt x="849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000;p45">
                <a:extLst>
                  <a:ext uri="{FF2B5EF4-FFF2-40B4-BE49-F238E27FC236}">
                    <a16:creationId xmlns:a16="http://schemas.microsoft.com/office/drawing/2014/main" id="{7D638651-B120-46DB-9968-9DA3AEACA860}"/>
                  </a:ext>
                </a:extLst>
              </p:cNvPr>
              <p:cNvSpPr/>
              <p:nvPr/>
            </p:nvSpPr>
            <p:spPr>
              <a:xfrm>
                <a:off x="2132249" y="1625551"/>
                <a:ext cx="43888" cy="43874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3339" extrusionOk="0">
                    <a:moveTo>
                      <a:pt x="1670" y="0"/>
                    </a:moveTo>
                    <a:cubicBezTo>
                      <a:pt x="747" y="0"/>
                      <a:pt x="1" y="746"/>
                      <a:pt x="1" y="1670"/>
                    </a:cubicBezTo>
                    <a:cubicBezTo>
                      <a:pt x="1" y="2593"/>
                      <a:pt x="747" y="3338"/>
                      <a:pt x="1670" y="3338"/>
                    </a:cubicBezTo>
                    <a:cubicBezTo>
                      <a:pt x="2593" y="3338"/>
                      <a:pt x="3339" y="2593"/>
                      <a:pt x="3339" y="1670"/>
                    </a:cubicBezTo>
                    <a:cubicBezTo>
                      <a:pt x="3339" y="746"/>
                      <a:pt x="2593" y="0"/>
                      <a:pt x="1670" y="0"/>
                    </a:cubicBezTo>
                    <a:close/>
                  </a:path>
                </a:pathLst>
              </a:custGeom>
              <a:solidFill>
                <a:srgbClr val="F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001;p45">
                <a:extLst>
                  <a:ext uri="{FF2B5EF4-FFF2-40B4-BE49-F238E27FC236}">
                    <a16:creationId xmlns:a16="http://schemas.microsoft.com/office/drawing/2014/main" id="{268FC7D8-87FE-443B-B058-C1B1DF664B5C}"/>
                  </a:ext>
                </a:extLst>
              </p:cNvPr>
              <p:cNvSpPr/>
              <p:nvPr/>
            </p:nvSpPr>
            <p:spPr>
              <a:xfrm>
                <a:off x="2144023" y="1634868"/>
                <a:ext cx="17831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771" extrusionOk="0">
                    <a:moveTo>
                      <a:pt x="1" y="217"/>
                    </a:moveTo>
                    <a:lnTo>
                      <a:pt x="1" y="217"/>
                    </a:lnTo>
                    <a:cubicBezTo>
                      <a:pt x="0" y="217"/>
                      <a:pt x="0" y="218"/>
                      <a:pt x="0" y="221"/>
                    </a:cubicBezTo>
                    <a:cubicBezTo>
                      <a:pt x="0" y="220"/>
                      <a:pt x="0" y="218"/>
                      <a:pt x="1" y="217"/>
                    </a:cubicBezTo>
                    <a:close/>
                    <a:moveTo>
                      <a:pt x="638" y="0"/>
                    </a:moveTo>
                    <a:cubicBezTo>
                      <a:pt x="539" y="0"/>
                      <a:pt x="429" y="16"/>
                      <a:pt x="314" y="51"/>
                    </a:cubicBezTo>
                    <a:cubicBezTo>
                      <a:pt x="195" y="88"/>
                      <a:pt x="99" y="136"/>
                      <a:pt x="21" y="194"/>
                    </a:cubicBezTo>
                    <a:cubicBezTo>
                      <a:pt x="10" y="202"/>
                      <a:pt x="3" y="211"/>
                      <a:pt x="1" y="217"/>
                    </a:cubicBezTo>
                    <a:lnTo>
                      <a:pt x="1" y="217"/>
                    </a:lnTo>
                    <a:cubicBezTo>
                      <a:pt x="1" y="217"/>
                      <a:pt x="1" y="217"/>
                      <a:pt x="1" y="217"/>
                    </a:cubicBezTo>
                    <a:cubicBezTo>
                      <a:pt x="4" y="217"/>
                      <a:pt x="14" y="252"/>
                      <a:pt x="31" y="327"/>
                    </a:cubicBezTo>
                    <a:cubicBezTo>
                      <a:pt x="35" y="368"/>
                      <a:pt x="38" y="401"/>
                      <a:pt x="38" y="425"/>
                    </a:cubicBezTo>
                    <a:cubicBezTo>
                      <a:pt x="41" y="453"/>
                      <a:pt x="45" y="470"/>
                      <a:pt x="55" y="473"/>
                    </a:cubicBezTo>
                    <a:cubicBezTo>
                      <a:pt x="58" y="473"/>
                      <a:pt x="66" y="477"/>
                      <a:pt x="72" y="477"/>
                    </a:cubicBezTo>
                    <a:lnTo>
                      <a:pt x="147" y="425"/>
                    </a:lnTo>
                    <a:cubicBezTo>
                      <a:pt x="205" y="388"/>
                      <a:pt x="263" y="357"/>
                      <a:pt x="317" y="334"/>
                    </a:cubicBezTo>
                    <a:cubicBezTo>
                      <a:pt x="402" y="303"/>
                      <a:pt x="488" y="286"/>
                      <a:pt x="573" y="286"/>
                    </a:cubicBezTo>
                    <a:cubicBezTo>
                      <a:pt x="658" y="286"/>
                      <a:pt x="736" y="310"/>
                      <a:pt x="801" y="364"/>
                    </a:cubicBezTo>
                    <a:cubicBezTo>
                      <a:pt x="873" y="419"/>
                      <a:pt x="907" y="491"/>
                      <a:pt x="907" y="576"/>
                    </a:cubicBezTo>
                    <a:cubicBezTo>
                      <a:pt x="907" y="681"/>
                      <a:pt x="825" y="834"/>
                      <a:pt x="662" y="1038"/>
                    </a:cubicBezTo>
                    <a:cubicBezTo>
                      <a:pt x="532" y="1195"/>
                      <a:pt x="402" y="1332"/>
                      <a:pt x="273" y="1447"/>
                    </a:cubicBezTo>
                    <a:cubicBezTo>
                      <a:pt x="253" y="1461"/>
                      <a:pt x="209" y="1478"/>
                      <a:pt x="133" y="1492"/>
                    </a:cubicBezTo>
                    <a:cubicBezTo>
                      <a:pt x="66" y="1502"/>
                      <a:pt x="35" y="1513"/>
                      <a:pt x="35" y="1526"/>
                    </a:cubicBezTo>
                    <a:lnTo>
                      <a:pt x="69" y="1730"/>
                    </a:lnTo>
                    <a:cubicBezTo>
                      <a:pt x="75" y="1747"/>
                      <a:pt x="89" y="1758"/>
                      <a:pt x="113" y="1758"/>
                    </a:cubicBezTo>
                    <a:cubicBezTo>
                      <a:pt x="181" y="1758"/>
                      <a:pt x="283" y="1758"/>
                      <a:pt x="416" y="1754"/>
                    </a:cubicBezTo>
                    <a:cubicBezTo>
                      <a:pt x="552" y="1751"/>
                      <a:pt x="654" y="1751"/>
                      <a:pt x="723" y="1751"/>
                    </a:cubicBezTo>
                    <a:cubicBezTo>
                      <a:pt x="920" y="1751"/>
                      <a:pt x="1067" y="1754"/>
                      <a:pt x="1169" y="1761"/>
                    </a:cubicBezTo>
                    <a:cubicBezTo>
                      <a:pt x="1268" y="1768"/>
                      <a:pt x="1312" y="1771"/>
                      <a:pt x="1302" y="1771"/>
                    </a:cubicBezTo>
                    <a:cubicBezTo>
                      <a:pt x="1333" y="1771"/>
                      <a:pt x="1349" y="1761"/>
                      <a:pt x="1349" y="1741"/>
                    </a:cubicBezTo>
                    <a:cubicBezTo>
                      <a:pt x="1349" y="1713"/>
                      <a:pt x="1353" y="1669"/>
                      <a:pt x="1353" y="1611"/>
                    </a:cubicBezTo>
                    <a:cubicBezTo>
                      <a:pt x="1357" y="1553"/>
                      <a:pt x="1357" y="1513"/>
                      <a:pt x="1357" y="1485"/>
                    </a:cubicBezTo>
                    <a:cubicBezTo>
                      <a:pt x="1357" y="1455"/>
                      <a:pt x="1349" y="1441"/>
                      <a:pt x="1329" y="1441"/>
                    </a:cubicBezTo>
                    <a:lnTo>
                      <a:pt x="1316" y="1441"/>
                    </a:lnTo>
                    <a:cubicBezTo>
                      <a:pt x="1077" y="1464"/>
                      <a:pt x="866" y="1475"/>
                      <a:pt x="679" y="1475"/>
                    </a:cubicBezTo>
                    <a:cubicBezTo>
                      <a:pt x="641" y="1475"/>
                      <a:pt x="610" y="1475"/>
                      <a:pt x="586" y="1472"/>
                    </a:cubicBezTo>
                    <a:cubicBezTo>
                      <a:pt x="665" y="1390"/>
                      <a:pt x="723" y="1329"/>
                      <a:pt x="761" y="1288"/>
                    </a:cubicBezTo>
                    <a:cubicBezTo>
                      <a:pt x="1094" y="953"/>
                      <a:pt x="1261" y="695"/>
                      <a:pt x="1261" y="511"/>
                    </a:cubicBezTo>
                    <a:cubicBezTo>
                      <a:pt x="1261" y="343"/>
                      <a:pt x="1196" y="214"/>
                      <a:pt x="1070" y="123"/>
                    </a:cubicBezTo>
                    <a:cubicBezTo>
                      <a:pt x="958" y="41"/>
                      <a:pt x="811" y="0"/>
                      <a:pt x="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4" name="Google Shape;1002;p45">
            <a:extLst>
              <a:ext uri="{FF2B5EF4-FFF2-40B4-BE49-F238E27FC236}">
                <a16:creationId xmlns:a16="http://schemas.microsoft.com/office/drawing/2014/main" id="{AA6C215D-0478-4F4A-AB65-8B1229BBF28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045" y="2030793"/>
            <a:ext cx="289200" cy="2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5" name="Google Shape;1003;p45">
            <a:extLst>
              <a:ext uri="{FF2B5EF4-FFF2-40B4-BE49-F238E27FC236}">
                <a16:creationId xmlns:a16="http://schemas.microsoft.com/office/drawing/2014/main" id="{C198F95C-C4E2-4521-A23D-AA71DC84C41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920" y="2837418"/>
            <a:ext cx="494570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1004;p45">
            <a:extLst>
              <a:ext uri="{FF2B5EF4-FFF2-40B4-BE49-F238E27FC236}">
                <a16:creationId xmlns:a16="http://schemas.microsoft.com/office/drawing/2014/main" id="{1AB25EEF-70F9-4719-A309-E33DF0B0ADDC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270" y="2837418"/>
            <a:ext cx="494572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1005;p45">
            <a:extLst>
              <a:ext uri="{FF2B5EF4-FFF2-40B4-BE49-F238E27FC236}">
                <a16:creationId xmlns:a16="http://schemas.microsoft.com/office/drawing/2014/main" id="{8296BBB7-DC2B-470F-A98F-1AC11E184CA5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620" y="2837418"/>
            <a:ext cx="494568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1006;p45">
            <a:extLst>
              <a:ext uri="{FF2B5EF4-FFF2-40B4-BE49-F238E27FC236}">
                <a16:creationId xmlns:a16="http://schemas.microsoft.com/office/drawing/2014/main" id="{767EFC59-6D0F-42B1-B711-486DA61A44B9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920" y="3341343"/>
            <a:ext cx="494568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1007;p45">
            <a:extLst>
              <a:ext uri="{FF2B5EF4-FFF2-40B4-BE49-F238E27FC236}">
                <a16:creationId xmlns:a16="http://schemas.microsoft.com/office/drawing/2014/main" id="{EE2B7903-4511-4D84-BAFF-90DDCE704056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270" y="3341343"/>
            <a:ext cx="494575" cy="4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1008;p45">
            <a:extLst>
              <a:ext uri="{FF2B5EF4-FFF2-40B4-BE49-F238E27FC236}">
                <a16:creationId xmlns:a16="http://schemas.microsoft.com/office/drawing/2014/main" id="{01969104-D8A4-477E-8B72-16A867728CDB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620" y="3341343"/>
            <a:ext cx="494569" cy="4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1009;p45">
            <a:extLst>
              <a:ext uri="{FF2B5EF4-FFF2-40B4-BE49-F238E27FC236}">
                <a16:creationId xmlns:a16="http://schemas.microsoft.com/office/drawing/2014/main" id="{B5821598-FBFB-433A-9114-CB0C76E7B79B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920" y="3845268"/>
            <a:ext cx="494576" cy="4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1010;p45">
            <a:extLst>
              <a:ext uri="{FF2B5EF4-FFF2-40B4-BE49-F238E27FC236}">
                <a16:creationId xmlns:a16="http://schemas.microsoft.com/office/drawing/2014/main" id="{063BC7DF-E2D4-4FB5-95A3-ED6E61F9A25F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270" y="3845268"/>
            <a:ext cx="494571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1011;p45">
            <a:extLst>
              <a:ext uri="{FF2B5EF4-FFF2-40B4-BE49-F238E27FC236}">
                <a16:creationId xmlns:a16="http://schemas.microsoft.com/office/drawing/2014/main" id="{A404CD19-EFD8-4624-A46F-720608C41E04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620" y="3845268"/>
            <a:ext cx="494573" cy="494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03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ángulo 413">
            <a:extLst>
              <a:ext uri="{FF2B5EF4-FFF2-40B4-BE49-F238E27FC236}">
                <a16:creationId xmlns:a16="http://schemas.microsoft.com/office/drawing/2014/main" id="{A893CE1C-8943-46C2-9BD5-E4AE3D17BBEC}"/>
              </a:ext>
            </a:extLst>
          </p:cNvPr>
          <p:cNvSpPr/>
          <p:nvPr/>
        </p:nvSpPr>
        <p:spPr>
          <a:xfrm>
            <a:off x="0" y="0"/>
            <a:ext cx="17296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14" name="Google Shape;1214;p53"/>
          <p:cNvGrpSpPr/>
          <p:nvPr/>
        </p:nvGrpSpPr>
        <p:grpSpPr>
          <a:xfrm>
            <a:off x="273886" y="216279"/>
            <a:ext cx="1291185" cy="1039323"/>
            <a:chOff x="4684027" y="1136100"/>
            <a:chExt cx="782351" cy="575700"/>
          </a:xfrm>
        </p:grpSpPr>
        <p:sp>
          <p:nvSpPr>
            <p:cNvPr id="1215" name="Google Shape;1215;p53"/>
            <p:cNvSpPr/>
            <p:nvPr/>
          </p:nvSpPr>
          <p:spPr>
            <a:xfrm>
              <a:off x="4831579" y="1136100"/>
              <a:ext cx="634800" cy="575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 rot="-5400000">
              <a:off x="4669027" y="1328700"/>
              <a:ext cx="220500" cy="190500"/>
            </a:xfrm>
            <a:prstGeom prst="triangle">
              <a:avLst>
                <a:gd name="adj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53"/>
          <p:cNvSpPr txBox="1">
            <a:spLocks noGrp="1"/>
          </p:cNvSpPr>
          <p:nvPr>
            <p:ph type="title"/>
          </p:nvPr>
        </p:nvSpPr>
        <p:spPr>
          <a:xfrm>
            <a:off x="-46165" y="1278022"/>
            <a:ext cx="1655820" cy="8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Arial Black" panose="020B0A04020102020204" pitchFamily="34" charset="0"/>
              </a:rPr>
              <a:t>RESUM DE RESULTATS</a:t>
            </a:r>
            <a:endParaRPr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18" name="Google Shape;1218;p53"/>
          <p:cNvSpPr txBox="1">
            <a:spLocks noGrp="1"/>
          </p:cNvSpPr>
          <p:nvPr>
            <p:ph type="subTitle" idx="1"/>
          </p:nvPr>
        </p:nvSpPr>
        <p:spPr>
          <a:xfrm>
            <a:off x="97141" y="2069371"/>
            <a:ext cx="1464647" cy="543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</a:rPr>
              <a:t>Avaluació global dels resultats de la campanya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19" name="Google Shape;1219;p53"/>
          <p:cNvSpPr txBox="1">
            <a:spLocks noGrp="1"/>
          </p:cNvSpPr>
          <p:nvPr>
            <p:ph type="title" idx="2"/>
          </p:nvPr>
        </p:nvSpPr>
        <p:spPr>
          <a:xfrm>
            <a:off x="242338" y="0"/>
            <a:ext cx="1597800" cy="16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  <a:latin typeface="Arial Black" panose="020B0A04020102020204" pitchFamily="34" charset="0"/>
              </a:rPr>
              <a:t>KPI</a:t>
            </a:r>
            <a:endParaRPr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776A37B-02B1-46D2-B95C-F24A9791A238}"/>
              </a:ext>
            </a:extLst>
          </p:cNvPr>
          <p:cNvGrpSpPr/>
          <p:nvPr/>
        </p:nvGrpSpPr>
        <p:grpSpPr>
          <a:xfrm>
            <a:off x="3134550" y="1313872"/>
            <a:ext cx="1624654" cy="750000"/>
            <a:chOff x="2284950" y="1513700"/>
            <a:chExt cx="1624654" cy="750000"/>
          </a:xfrm>
        </p:grpSpPr>
        <p:sp>
          <p:nvSpPr>
            <p:cNvPr id="207" name="Google Shape;272;p31">
              <a:extLst>
                <a:ext uri="{FF2B5EF4-FFF2-40B4-BE49-F238E27FC236}">
                  <a16:creationId xmlns:a16="http://schemas.microsoft.com/office/drawing/2014/main" id="{7A0822A7-16E3-421F-8AA1-F1148C15F13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284950" y="1513700"/>
              <a:ext cx="1371000" cy="750000"/>
            </a:xfrm>
            <a:prstGeom prst="rect">
              <a:avLst/>
            </a:prstGeom>
            <a:solidFill>
              <a:srgbClr val="FF7C80"/>
            </a:solidFill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Tx/>
                <a:buFont typeface="Arial" panose="020B0604020202020204" pitchFamily="34" charset="0"/>
                <a:buNone/>
              </a:pPr>
              <a:r>
                <a:rPr lang="ca-E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CTR</a:t>
              </a:r>
            </a:p>
          </p:txBody>
        </p:sp>
        <p:sp>
          <p:nvSpPr>
            <p:cNvPr id="208" name="Google Shape;277;p31">
              <a:extLst>
                <a:ext uri="{FF2B5EF4-FFF2-40B4-BE49-F238E27FC236}">
                  <a16:creationId xmlns:a16="http://schemas.microsoft.com/office/drawing/2014/main" id="{D2702884-0989-4139-87E8-00C1E2E4285D}"/>
                </a:ext>
              </a:extLst>
            </p:cNvPr>
            <p:cNvSpPr/>
            <p:nvPr/>
          </p:nvSpPr>
          <p:spPr>
            <a:xfrm rot="5400000" flipH="1">
              <a:off x="3622054" y="1754150"/>
              <a:ext cx="306000" cy="269100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15D5874D-B3CD-4CF9-A04D-C7213773DFAE}"/>
              </a:ext>
            </a:extLst>
          </p:cNvPr>
          <p:cNvGrpSpPr/>
          <p:nvPr/>
        </p:nvGrpSpPr>
        <p:grpSpPr>
          <a:xfrm>
            <a:off x="3134550" y="3057472"/>
            <a:ext cx="1624654" cy="750000"/>
            <a:chOff x="2284950" y="1513700"/>
            <a:chExt cx="1624654" cy="750000"/>
          </a:xfrm>
        </p:grpSpPr>
        <p:sp>
          <p:nvSpPr>
            <p:cNvPr id="211" name="Google Shape;272;p31">
              <a:extLst>
                <a:ext uri="{FF2B5EF4-FFF2-40B4-BE49-F238E27FC236}">
                  <a16:creationId xmlns:a16="http://schemas.microsoft.com/office/drawing/2014/main" id="{02050DC4-5161-45B4-A462-D585BB484FC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284950" y="1513700"/>
              <a:ext cx="1371000" cy="750000"/>
            </a:xfrm>
            <a:prstGeom prst="rect">
              <a:avLst/>
            </a:prstGeom>
            <a:solidFill>
              <a:srgbClr val="FF7C80"/>
            </a:solidFill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Tx/>
                <a:buFont typeface="Arial" panose="020B0604020202020204" pitchFamily="34" charset="0"/>
                <a:buNone/>
              </a:pPr>
              <a:r>
                <a:rPr lang="ca-E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CPC</a:t>
              </a:r>
            </a:p>
          </p:txBody>
        </p:sp>
        <p:sp>
          <p:nvSpPr>
            <p:cNvPr id="212" name="Google Shape;277;p31">
              <a:extLst>
                <a:ext uri="{FF2B5EF4-FFF2-40B4-BE49-F238E27FC236}">
                  <a16:creationId xmlns:a16="http://schemas.microsoft.com/office/drawing/2014/main" id="{3A31E8D2-5A9B-4097-AF06-16A809914FC5}"/>
                </a:ext>
              </a:extLst>
            </p:cNvPr>
            <p:cNvSpPr/>
            <p:nvPr/>
          </p:nvSpPr>
          <p:spPr>
            <a:xfrm rot="5400000" flipH="1">
              <a:off x="3622054" y="1754150"/>
              <a:ext cx="306000" cy="269100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ABE12BC-E494-47C2-B637-8F161A3C069C}"/>
              </a:ext>
            </a:extLst>
          </p:cNvPr>
          <p:cNvSpPr txBox="1"/>
          <p:nvPr/>
        </p:nvSpPr>
        <p:spPr>
          <a:xfrm>
            <a:off x="5036575" y="1419979"/>
            <a:ext cx="303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ca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ombre de clics en el CTA  (enllaç web marca)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E4513F0C-53B6-4906-9805-EC36C58A79F3}"/>
              </a:ext>
            </a:extLst>
          </p:cNvPr>
          <p:cNvSpPr txBox="1"/>
          <p:nvPr/>
        </p:nvSpPr>
        <p:spPr>
          <a:xfrm>
            <a:off x="4976305" y="2035856"/>
            <a:ext cx="40705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Aquest percentatge et dirà la taxa de clics que ha aconseguit cada publicació (o en global) i que es tradueix en visites al web de la marca.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5CFEE94-19AF-4007-89F1-2F6A1EE678ED}"/>
              </a:ext>
            </a:extLst>
          </p:cNvPr>
          <p:cNvCxnSpPr/>
          <p:nvPr/>
        </p:nvCxnSpPr>
        <p:spPr>
          <a:xfrm>
            <a:off x="5140696" y="1710995"/>
            <a:ext cx="2571826" cy="0"/>
          </a:xfrm>
          <a:prstGeom prst="line">
            <a:avLst/>
          </a:prstGeom>
          <a:ln w="1905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CuadroTexto 383">
            <a:extLst>
              <a:ext uri="{FF2B5EF4-FFF2-40B4-BE49-F238E27FC236}">
                <a16:creationId xmlns:a16="http://schemas.microsoft.com/office/drawing/2014/main" id="{E9C0E977-4516-4AE8-928F-BB2F62B3DCAB}"/>
              </a:ext>
            </a:extLst>
          </p:cNvPr>
          <p:cNvSpPr txBox="1"/>
          <p:nvPr/>
        </p:nvSpPr>
        <p:spPr>
          <a:xfrm>
            <a:off x="5659690" y="1755239"/>
            <a:ext cx="1485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d’impressions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CuadroTexto 384">
            <a:extLst>
              <a:ext uri="{FF2B5EF4-FFF2-40B4-BE49-F238E27FC236}">
                <a16:creationId xmlns:a16="http://schemas.microsoft.com/office/drawing/2014/main" id="{15F87EA8-D59D-40F0-A224-5D3DBAA8BB91}"/>
              </a:ext>
            </a:extLst>
          </p:cNvPr>
          <p:cNvSpPr txBox="1"/>
          <p:nvPr/>
        </p:nvSpPr>
        <p:spPr>
          <a:xfrm>
            <a:off x="7870058" y="1535872"/>
            <a:ext cx="6323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ca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CuadroTexto 385">
            <a:extLst>
              <a:ext uri="{FF2B5EF4-FFF2-40B4-BE49-F238E27FC236}">
                <a16:creationId xmlns:a16="http://schemas.microsoft.com/office/drawing/2014/main" id="{88B73932-5664-499D-AE2D-63E80F62A0C0}"/>
              </a:ext>
            </a:extLst>
          </p:cNvPr>
          <p:cNvSpPr txBox="1"/>
          <p:nvPr/>
        </p:nvSpPr>
        <p:spPr>
          <a:xfrm>
            <a:off x="5036575" y="3156795"/>
            <a:ext cx="303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Pressupost global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CuadroTexto 386">
            <a:extLst>
              <a:ext uri="{FF2B5EF4-FFF2-40B4-BE49-F238E27FC236}">
                <a16:creationId xmlns:a16="http://schemas.microsoft.com/office/drawing/2014/main" id="{7FAC9B25-68BE-4347-BAA2-1564F1A0FC74}"/>
              </a:ext>
            </a:extLst>
          </p:cNvPr>
          <p:cNvSpPr txBox="1"/>
          <p:nvPr/>
        </p:nvSpPr>
        <p:spPr>
          <a:xfrm>
            <a:off x="5036575" y="3916463"/>
            <a:ext cx="3699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1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Indica quant ha costat cada clic que s’ha fet a la teva publicació i es una bona mètrica per a mesurar la despesa i comparar-la amb el rendiment segons objectius. </a:t>
            </a: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D2368BD-FD99-470C-B253-B70F7A01737A}"/>
              </a:ext>
            </a:extLst>
          </p:cNvPr>
          <p:cNvCxnSpPr/>
          <p:nvPr/>
        </p:nvCxnSpPr>
        <p:spPr>
          <a:xfrm>
            <a:off x="5140696" y="3447811"/>
            <a:ext cx="2571826" cy="0"/>
          </a:xfrm>
          <a:prstGeom prst="line">
            <a:avLst/>
          </a:prstGeom>
          <a:ln w="1905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CuadroTexto 390">
            <a:extLst>
              <a:ext uri="{FF2B5EF4-FFF2-40B4-BE49-F238E27FC236}">
                <a16:creationId xmlns:a16="http://schemas.microsoft.com/office/drawing/2014/main" id="{2723E484-9A34-4152-9930-AB5DB5D9FD3B}"/>
              </a:ext>
            </a:extLst>
          </p:cNvPr>
          <p:cNvSpPr txBox="1"/>
          <p:nvPr/>
        </p:nvSpPr>
        <p:spPr>
          <a:xfrm>
            <a:off x="5092920" y="3466822"/>
            <a:ext cx="303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ca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ombre de clics en el CTA  (enllaç web marca)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7245A-EAFF-4552-B818-93E3EAB08FD3}"/>
              </a:ext>
            </a:extLst>
          </p:cNvPr>
          <p:cNvSpPr txBox="1"/>
          <p:nvPr/>
        </p:nvSpPr>
        <p:spPr>
          <a:xfrm>
            <a:off x="3484800" y="388800"/>
            <a:ext cx="518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solidFill>
                  <a:schemeClr val="bg1">
                    <a:lumMod val="65000"/>
                  </a:schemeClr>
                </a:solidFill>
              </a:rPr>
              <a:t>*Aquestes mètriques les hauràs de calcular tu amb les dades que ja tens!</a:t>
            </a:r>
          </a:p>
        </p:txBody>
      </p:sp>
    </p:spTree>
    <p:extLst>
      <p:ext uri="{BB962C8B-B14F-4D97-AF65-F5344CB8AC3E}">
        <p14:creationId xmlns:p14="http://schemas.microsoft.com/office/powerpoint/2010/main" val="221890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ángulo 345">
            <a:extLst>
              <a:ext uri="{FF2B5EF4-FFF2-40B4-BE49-F238E27FC236}">
                <a16:creationId xmlns:a16="http://schemas.microsoft.com/office/drawing/2014/main" id="{84792FB4-4371-463D-AC9A-875C7003BEC1}"/>
              </a:ext>
            </a:extLst>
          </p:cNvPr>
          <p:cNvSpPr/>
          <p:nvPr/>
        </p:nvSpPr>
        <p:spPr>
          <a:xfrm>
            <a:off x="0" y="0"/>
            <a:ext cx="17296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17" name="Google Shape;1217;p53"/>
          <p:cNvSpPr txBox="1">
            <a:spLocks noGrp="1"/>
          </p:cNvSpPr>
          <p:nvPr>
            <p:ph type="title"/>
          </p:nvPr>
        </p:nvSpPr>
        <p:spPr>
          <a:xfrm>
            <a:off x="-35714" y="1561886"/>
            <a:ext cx="1733909" cy="655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INSTAGRAM</a:t>
            </a:r>
            <a:br>
              <a:rPr lang="en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" sz="1000" dirty="0">
                <a:solidFill>
                  <a:schemeClr val="bg1"/>
                </a:solidFill>
                <a:latin typeface="Arial Black" panose="020B0A04020102020204" pitchFamily="34" charset="0"/>
              </a:rPr>
              <a:t>POSTS </a:t>
            </a:r>
            <a:br>
              <a:rPr lang="en" sz="1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" sz="1000" dirty="0">
                <a:solidFill>
                  <a:schemeClr val="bg1"/>
                </a:solidFill>
                <a:latin typeface="Arial Black" panose="020B0A04020102020204" pitchFamily="34" charset="0"/>
              </a:rPr>
              <a:t>(REELS / FOTOS)</a:t>
            </a:r>
            <a:endParaRPr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8" name="Google Shape;845;p45">
            <a:extLst>
              <a:ext uri="{FF2B5EF4-FFF2-40B4-BE49-F238E27FC236}">
                <a16:creationId xmlns:a16="http://schemas.microsoft.com/office/drawing/2014/main" id="{5B398C40-4582-495B-9E04-535CEFE7A9E9}"/>
              </a:ext>
            </a:extLst>
          </p:cNvPr>
          <p:cNvGrpSpPr/>
          <p:nvPr/>
        </p:nvGrpSpPr>
        <p:grpSpPr>
          <a:xfrm>
            <a:off x="2529770" y="1223218"/>
            <a:ext cx="1605492" cy="3301004"/>
            <a:chOff x="1258850" y="1306275"/>
            <a:chExt cx="1605492" cy="3301004"/>
          </a:xfrm>
        </p:grpSpPr>
        <p:sp>
          <p:nvSpPr>
            <p:cNvPr id="179" name="Google Shape;846;p45">
              <a:extLst>
                <a:ext uri="{FF2B5EF4-FFF2-40B4-BE49-F238E27FC236}">
                  <a16:creationId xmlns:a16="http://schemas.microsoft.com/office/drawing/2014/main" id="{082101B6-DCDD-4C5A-83AA-B5C978A4CCAA}"/>
                </a:ext>
              </a:extLst>
            </p:cNvPr>
            <p:cNvSpPr/>
            <p:nvPr/>
          </p:nvSpPr>
          <p:spPr>
            <a:xfrm>
              <a:off x="1258850" y="1306275"/>
              <a:ext cx="1605492" cy="330100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80" name="Google Shape;847;p45">
              <a:extLst>
                <a:ext uri="{FF2B5EF4-FFF2-40B4-BE49-F238E27FC236}">
                  <a16:creationId xmlns:a16="http://schemas.microsoft.com/office/drawing/2014/main" id="{C4ED1ED6-999B-4546-9F6F-F7571E76C394}"/>
                </a:ext>
              </a:extLst>
            </p:cNvPr>
            <p:cNvGrpSpPr/>
            <p:nvPr/>
          </p:nvGrpSpPr>
          <p:grpSpPr>
            <a:xfrm>
              <a:off x="1312596" y="1575948"/>
              <a:ext cx="1499278" cy="2753185"/>
              <a:chOff x="839571" y="1575948"/>
              <a:chExt cx="1499278" cy="2753185"/>
            </a:xfrm>
          </p:grpSpPr>
          <p:sp>
            <p:nvSpPr>
              <p:cNvPr id="181" name="Google Shape;848;p45">
                <a:extLst>
                  <a:ext uri="{FF2B5EF4-FFF2-40B4-BE49-F238E27FC236}">
                    <a16:creationId xmlns:a16="http://schemas.microsoft.com/office/drawing/2014/main" id="{6AA55E8D-D849-4366-82A0-48C0807D37F2}"/>
                  </a:ext>
                </a:extLst>
              </p:cNvPr>
              <p:cNvSpPr/>
              <p:nvPr/>
            </p:nvSpPr>
            <p:spPr>
              <a:xfrm>
                <a:off x="839571" y="1575948"/>
                <a:ext cx="1497053" cy="2544587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93652" extrusionOk="0">
                    <a:moveTo>
                      <a:pt x="1" y="0"/>
                    </a:moveTo>
                    <a:lnTo>
                      <a:pt x="1" y="193651"/>
                    </a:lnTo>
                    <a:lnTo>
                      <a:pt x="113931" y="193651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849;p45">
                <a:extLst>
                  <a:ext uri="{FF2B5EF4-FFF2-40B4-BE49-F238E27FC236}">
                    <a16:creationId xmlns:a16="http://schemas.microsoft.com/office/drawing/2014/main" id="{3F2002D7-EE32-4151-9B81-941AC07720FF}"/>
                  </a:ext>
                </a:extLst>
              </p:cNvPr>
              <p:cNvSpPr/>
              <p:nvPr/>
            </p:nvSpPr>
            <p:spPr>
              <a:xfrm>
                <a:off x="841796" y="4120522"/>
                <a:ext cx="1497053" cy="208611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5876" extrusionOk="0">
                    <a:moveTo>
                      <a:pt x="1" y="0"/>
                    </a:moveTo>
                    <a:lnTo>
                      <a:pt x="1" y="15876"/>
                    </a:lnTo>
                    <a:lnTo>
                      <a:pt x="113931" y="15876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850;p45">
                <a:extLst>
                  <a:ext uri="{FF2B5EF4-FFF2-40B4-BE49-F238E27FC236}">
                    <a16:creationId xmlns:a16="http://schemas.microsoft.com/office/drawing/2014/main" id="{87B0DCE9-D683-4D53-A869-0D2EA34A9B76}"/>
                  </a:ext>
                </a:extLst>
              </p:cNvPr>
              <p:cNvSpPr/>
              <p:nvPr/>
            </p:nvSpPr>
            <p:spPr>
              <a:xfrm>
                <a:off x="947626" y="4174541"/>
                <a:ext cx="78564" cy="78577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980" extrusionOk="0">
                    <a:moveTo>
                      <a:pt x="2988" y="1"/>
                    </a:moveTo>
                    <a:lnTo>
                      <a:pt x="0" y="2342"/>
                    </a:lnTo>
                    <a:lnTo>
                      <a:pt x="0" y="5980"/>
                    </a:lnTo>
                    <a:lnTo>
                      <a:pt x="2065" y="5980"/>
                    </a:lnTo>
                    <a:lnTo>
                      <a:pt x="2065" y="3636"/>
                    </a:lnTo>
                    <a:lnTo>
                      <a:pt x="3911" y="3636"/>
                    </a:lnTo>
                    <a:lnTo>
                      <a:pt x="3911" y="5980"/>
                    </a:lnTo>
                    <a:lnTo>
                      <a:pt x="5978" y="5980"/>
                    </a:lnTo>
                    <a:lnTo>
                      <a:pt x="5978" y="2342"/>
                    </a:lnTo>
                    <a:lnTo>
                      <a:pt x="298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51;p45">
                <a:extLst>
                  <a:ext uri="{FF2B5EF4-FFF2-40B4-BE49-F238E27FC236}">
                    <a16:creationId xmlns:a16="http://schemas.microsoft.com/office/drawing/2014/main" id="{60915520-84CB-40E6-A47B-CC54AACC8F0F}"/>
                  </a:ext>
                </a:extLst>
              </p:cNvPr>
              <p:cNvSpPr/>
              <p:nvPr/>
            </p:nvSpPr>
            <p:spPr>
              <a:xfrm>
                <a:off x="1246101" y="4170112"/>
                <a:ext cx="84714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6651" extrusionOk="0">
                    <a:moveTo>
                      <a:pt x="2771" y="536"/>
                    </a:moveTo>
                    <a:cubicBezTo>
                      <a:pt x="4004" y="536"/>
                      <a:pt x="5008" y="1537"/>
                      <a:pt x="5008" y="2770"/>
                    </a:cubicBezTo>
                    <a:cubicBezTo>
                      <a:pt x="5008" y="4007"/>
                      <a:pt x="4004" y="5009"/>
                      <a:pt x="2771" y="5009"/>
                    </a:cubicBezTo>
                    <a:cubicBezTo>
                      <a:pt x="1537" y="5009"/>
                      <a:pt x="532" y="4007"/>
                      <a:pt x="532" y="2770"/>
                    </a:cubicBezTo>
                    <a:cubicBezTo>
                      <a:pt x="532" y="1537"/>
                      <a:pt x="1537" y="536"/>
                      <a:pt x="2771" y="536"/>
                    </a:cubicBezTo>
                    <a:close/>
                    <a:moveTo>
                      <a:pt x="2771" y="1"/>
                    </a:moveTo>
                    <a:cubicBezTo>
                      <a:pt x="1244" y="1"/>
                      <a:pt x="1" y="1245"/>
                      <a:pt x="1" y="2770"/>
                    </a:cubicBezTo>
                    <a:cubicBezTo>
                      <a:pt x="1" y="4300"/>
                      <a:pt x="1244" y="5544"/>
                      <a:pt x="2771" y="5544"/>
                    </a:cubicBezTo>
                    <a:cubicBezTo>
                      <a:pt x="3387" y="5544"/>
                      <a:pt x="3959" y="5339"/>
                      <a:pt x="4419" y="4995"/>
                    </a:cubicBezTo>
                    <a:lnTo>
                      <a:pt x="5963" y="6572"/>
                    </a:lnTo>
                    <a:cubicBezTo>
                      <a:pt x="6013" y="6627"/>
                      <a:pt x="6085" y="6651"/>
                      <a:pt x="6153" y="6651"/>
                    </a:cubicBezTo>
                    <a:cubicBezTo>
                      <a:pt x="6222" y="6651"/>
                      <a:pt x="6290" y="6627"/>
                      <a:pt x="6340" y="6576"/>
                    </a:cubicBezTo>
                    <a:cubicBezTo>
                      <a:pt x="6447" y="6474"/>
                      <a:pt x="6447" y="6303"/>
                      <a:pt x="6344" y="6198"/>
                    </a:cubicBezTo>
                    <a:lnTo>
                      <a:pt x="4815" y="4638"/>
                    </a:lnTo>
                    <a:cubicBezTo>
                      <a:pt x="5264" y="4144"/>
                      <a:pt x="5540" y="3490"/>
                      <a:pt x="5540" y="2770"/>
                    </a:cubicBezTo>
                    <a:cubicBezTo>
                      <a:pt x="5540" y="1245"/>
                      <a:pt x="4300" y="1"/>
                      <a:pt x="277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852;p45">
                <a:extLst>
                  <a:ext uri="{FF2B5EF4-FFF2-40B4-BE49-F238E27FC236}">
                    <a16:creationId xmlns:a16="http://schemas.microsoft.com/office/drawing/2014/main" id="{6FDFE825-6666-4BEE-920B-FE563942A073}"/>
                  </a:ext>
                </a:extLst>
              </p:cNvPr>
              <p:cNvSpPr/>
              <p:nvPr/>
            </p:nvSpPr>
            <p:spPr>
              <a:xfrm>
                <a:off x="1547900" y="4173608"/>
                <a:ext cx="80404" cy="80404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6119" extrusionOk="0">
                    <a:moveTo>
                      <a:pt x="1224" y="1"/>
                    </a:moveTo>
                    <a:cubicBezTo>
                      <a:pt x="549" y="1"/>
                      <a:pt x="1" y="549"/>
                      <a:pt x="1" y="1224"/>
                    </a:cubicBezTo>
                    <a:lnTo>
                      <a:pt x="1" y="4896"/>
                    </a:lnTo>
                    <a:cubicBezTo>
                      <a:pt x="1" y="5570"/>
                      <a:pt x="549" y="6119"/>
                      <a:pt x="1224" y="6119"/>
                    </a:cubicBezTo>
                    <a:lnTo>
                      <a:pt x="4893" y="6119"/>
                    </a:lnTo>
                    <a:cubicBezTo>
                      <a:pt x="5570" y="6119"/>
                      <a:pt x="6119" y="5570"/>
                      <a:pt x="6119" y="4896"/>
                    </a:cubicBezTo>
                    <a:lnTo>
                      <a:pt x="6119" y="1224"/>
                    </a:lnTo>
                    <a:cubicBezTo>
                      <a:pt x="6119" y="549"/>
                      <a:pt x="5570" y="1"/>
                      <a:pt x="489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853;p45">
                <a:extLst>
                  <a:ext uri="{FF2B5EF4-FFF2-40B4-BE49-F238E27FC236}">
                    <a16:creationId xmlns:a16="http://schemas.microsoft.com/office/drawing/2014/main" id="{A0F1C3D6-928B-4014-8F3E-959AA253D2D4}"/>
                  </a:ext>
                </a:extLst>
              </p:cNvPr>
              <p:cNvSpPr/>
              <p:nvPr/>
            </p:nvSpPr>
            <p:spPr>
              <a:xfrm>
                <a:off x="1563484" y="4189192"/>
                <a:ext cx="49249" cy="49249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3748" extrusionOk="0">
                    <a:moveTo>
                      <a:pt x="1414" y="0"/>
                    </a:moveTo>
                    <a:lnTo>
                      <a:pt x="1414" y="1414"/>
                    </a:lnTo>
                    <a:lnTo>
                      <a:pt x="0" y="1414"/>
                    </a:lnTo>
                    <a:lnTo>
                      <a:pt x="0" y="2334"/>
                    </a:lnTo>
                    <a:lnTo>
                      <a:pt x="1414" y="2334"/>
                    </a:lnTo>
                    <a:lnTo>
                      <a:pt x="1414" y="3747"/>
                    </a:lnTo>
                    <a:lnTo>
                      <a:pt x="2330" y="3747"/>
                    </a:lnTo>
                    <a:lnTo>
                      <a:pt x="2330" y="2334"/>
                    </a:lnTo>
                    <a:lnTo>
                      <a:pt x="3747" y="2334"/>
                    </a:lnTo>
                    <a:lnTo>
                      <a:pt x="3747" y="1414"/>
                    </a:lnTo>
                    <a:lnTo>
                      <a:pt x="2330" y="1414"/>
                    </a:lnTo>
                    <a:lnTo>
                      <a:pt x="23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854;p45">
                <a:extLst>
                  <a:ext uri="{FF2B5EF4-FFF2-40B4-BE49-F238E27FC236}">
                    <a16:creationId xmlns:a16="http://schemas.microsoft.com/office/drawing/2014/main" id="{A32C1604-79AF-422B-8D03-54DC0DB10199}"/>
                  </a:ext>
                </a:extLst>
              </p:cNvPr>
              <p:cNvSpPr/>
              <p:nvPr/>
            </p:nvSpPr>
            <p:spPr>
              <a:xfrm>
                <a:off x="1841330" y="4173647"/>
                <a:ext cx="84398" cy="80364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116" extrusionOk="0">
                    <a:moveTo>
                      <a:pt x="1738" y="1"/>
                    </a:moveTo>
                    <a:cubicBezTo>
                      <a:pt x="1646" y="1"/>
                      <a:pt x="1550" y="4"/>
                      <a:pt x="1448" y="15"/>
                    </a:cubicBezTo>
                    <a:cubicBezTo>
                      <a:pt x="818" y="76"/>
                      <a:pt x="89" y="652"/>
                      <a:pt x="0" y="1756"/>
                    </a:cubicBezTo>
                    <a:lnTo>
                      <a:pt x="0" y="2123"/>
                    </a:lnTo>
                    <a:cubicBezTo>
                      <a:pt x="86" y="3180"/>
                      <a:pt x="883" y="4481"/>
                      <a:pt x="3213" y="6116"/>
                    </a:cubicBezTo>
                    <a:cubicBezTo>
                      <a:pt x="5544" y="4481"/>
                      <a:pt x="6341" y="3180"/>
                      <a:pt x="6422" y="2123"/>
                    </a:cubicBezTo>
                    <a:lnTo>
                      <a:pt x="6422" y="1756"/>
                    </a:lnTo>
                    <a:cubicBezTo>
                      <a:pt x="6333" y="652"/>
                      <a:pt x="5608" y="76"/>
                      <a:pt x="4978" y="15"/>
                    </a:cubicBezTo>
                    <a:cubicBezTo>
                      <a:pt x="4876" y="4"/>
                      <a:pt x="4777" y="1"/>
                      <a:pt x="4688" y="1"/>
                    </a:cubicBezTo>
                    <a:cubicBezTo>
                      <a:pt x="3962" y="1"/>
                      <a:pt x="3612" y="314"/>
                      <a:pt x="3213" y="792"/>
                    </a:cubicBezTo>
                    <a:cubicBezTo>
                      <a:pt x="2814" y="314"/>
                      <a:pt x="2464" y="1"/>
                      <a:pt x="173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855;p45">
                <a:extLst>
                  <a:ext uri="{FF2B5EF4-FFF2-40B4-BE49-F238E27FC236}">
                    <a16:creationId xmlns:a16="http://schemas.microsoft.com/office/drawing/2014/main" id="{F10244F5-6416-46B5-AB02-31AE6317B8A3}"/>
                  </a:ext>
                </a:extLst>
              </p:cNvPr>
              <p:cNvSpPr/>
              <p:nvPr/>
            </p:nvSpPr>
            <p:spPr>
              <a:xfrm>
                <a:off x="890769" y="2336754"/>
                <a:ext cx="11655" cy="4545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3459" extrusionOk="0">
                    <a:moveTo>
                      <a:pt x="587" y="1"/>
                    </a:moveTo>
                    <a:cubicBezTo>
                      <a:pt x="505" y="1"/>
                      <a:pt x="437" y="25"/>
                      <a:pt x="379" y="72"/>
                    </a:cubicBezTo>
                    <a:cubicBezTo>
                      <a:pt x="321" y="124"/>
                      <a:pt x="290" y="188"/>
                      <a:pt x="290" y="270"/>
                    </a:cubicBezTo>
                    <a:cubicBezTo>
                      <a:pt x="290" y="352"/>
                      <a:pt x="321" y="416"/>
                      <a:pt x="379" y="464"/>
                    </a:cubicBezTo>
                    <a:cubicBezTo>
                      <a:pt x="433" y="505"/>
                      <a:pt x="502" y="529"/>
                      <a:pt x="587" y="529"/>
                    </a:cubicBezTo>
                    <a:cubicBezTo>
                      <a:pt x="788" y="529"/>
                      <a:pt x="887" y="440"/>
                      <a:pt x="887" y="270"/>
                    </a:cubicBezTo>
                    <a:cubicBezTo>
                      <a:pt x="887" y="188"/>
                      <a:pt x="856" y="124"/>
                      <a:pt x="794" y="72"/>
                    </a:cubicBezTo>
                    <a:cubicBezTo>
                      <a:pt x="736" y="25"/>
                      <a:pt x="668" y="1"/>
                      <a:pt x="587" y="1"/>
                    </a:cubicBezTo>
                    <a:close/>
                    <a:moveTo>
                      <a:pt x="825" y="792"/>
                    </a:moveTo>
                    <a:cubicBezTo>
                      <a:pt x="805" y="792"/>
                      <a:pt x="723" y="795"/>
                      <a:pt x="576" y="808"/>
                    </a:cubicBezTo>
                    <a:cubicBezTo>
                      <a:pt x="430" y="819"/>
                      <a:pt x="351" y="825"/>
                      <a:pt x="345" y="828"/>
                    </a:cubicBezTo>
                    <a:cubicBezTo>
                      <a:pt x="318" y="836"/>
                      <a:pt x="304" y="846"/>
                      <a:pt x="304" y="866"/>
                    </a:cubicBezTo>
                    <a:lnTo>
                      <a:pt x="307" y="890"/>
                    </a:lnTo>
                    <a:cubicBezTo>
                      <a:pt x="341" y="1254"/>
                      <a:pt x="355" y="1537"/>
                      <a:pt x="355" y="1738"/>
                    </a:cubicBezTo>
                    <a:cubicBezTo>
                      <a:pt x="355" y="1841"/>
                      <a:pt x="358" y="1993"/>
                      <a:pt x="365" y="2198"/>
                    </a:cubicBezTo>
                    <a:cubicBezTo>
                      <a:pt x="372" y="2402"/>
                      <a:pt x="376" y="2556"/>
                      <a:pt x="376" y="2658"/>
                    </a:cubicBezTo>
                    <a:cubicBezTo>
                      <a:pt x="376" y="2801"/>
                      <a:pt x="348" y="2897"/>
                      <a:pt x="300" y="2944"/>
                    </a:cubicBezTo>
                    <a:cubicBezTo>
                      <a:pt x="260" y="2985"/>
                      <a:pt x="171" y="3015"/>
                      <a:pt x="28" y="3043"/>
                    </a:cubicBezTo>
                    <a:cubicBezTo>
                      <a:pt x="8" y="3047"/>
                      <a:pt x="0" y="3060"/>
                      <a:pt x="0" y="3087"/>
                    </a:cubicBezTo>
                    <a:cubicBezTo>
                      <a:pt x="0" y="3105"/>
                      <a:pt x="4" y="3132"/>
                      <a:pt x="8" y="3169"/>
                    </a:cubicBezTo>
                    <a:cubicBezTo>
                      <a:pt x="11" y="3205"/>
                      <a:pt x="14" y="3232"/>
                      <a:pt x="14" y="3252"/>
                    </a:cubicBezTo>
                    <a:lnTo>
                      <a:pt x="14" y="3252"/>
                    </a:lnTo>
                    <a:cubicBezTo>
                      <a:pt x="14" y="3252"/>
                      <a:pt x="14" y="3252"/>
                      <a:pt x="14" y="3252"/>
                    </a:cubicBezTo>
                    <a:cubicBezTo>
                      <a:pt x="14" y="3252"/>
                      <a:pt x="13" y="3276"/>
                      <a:pt x="8" y="3322"/>
                    </a:cubicBezTo>
                    <a:cubicBezTo>
                      <a:pt x="4" y="3363"/>
                      <a:pt x="8" y="3394"/>
                      <a:pt x="14" y="3414"/>
                    </a:cubicBezTo>
                    <a:cubicBezTo>
                      <a:pt x="18" y="3441"/>
                      <a:pt x="31" y="3459"/>
                      <a:pt x="55" y="3459"/>
                    </a:cubicBezTo>
                    <a:cubicBezTo>
                      <a:pt x="103" y="3459"/>
                      <a:pt x="181" y="3441"/>
                      <a:pt x="287" y="3411"/>
                    </a:cubicBezTo>
                    <a:cubicBezTo>
                      <a:pt x="654" y="3306"/>
                      <a:pt x="842" y="3047"/>
                      <a:pt x="842" y="2634"/>
                    </a:cubicBezTo>
                    <a:cubicBezTo>
                      <a:pt x="842" y="2529"/>
                      <a:pt x="838" y="2372"/>
                      <a:pt x="835" y="2164"/>
                    </a:cubicBezTo>
                    <a:cubicBezTo>
                      <a:pt x="835" y="1957"/>
                      <a:pt x="832" y="1800"/>
                      <a:pt x="832" y="1697"/>
                    </a:cubicBezTo>
                    <a:cubicBezTo>
                      <a:pt x="832" y="1602"/>
                      <a:pt x="835" y="1459"/>
                      <a:pt x="846" y="1271"/>
                    </a:cubicBezTo>
                    <a:cubicBezTo>
                      <a:pt x="852" y="1081"/>
                      <a:pt x="859" y="941"/>
                      <a:pt x="859" y="846"/>
                    </a:cubicBezTo>
                    <a:cubicBezTo>
                      <a:pt x="859" y="808"/>
                      <a:pt x="846" y="792"/>
                      <a:pt x="825" y="792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856;p45">
                <a:extLst>
                  <a:ext uri="{FF2B5EF4-FFF2-40B4-BE49-F238E27FC236}">
                    <a16:creationId xmlns:a16="http://schemas.microsoft.com/office/drawing/2014/main" id="{6F44F74C-B0FB-49E7-8F16-986FF899A95F}"/>
                  </a:ext>
                </a:extLst>
              </p:cNvPr>
              <p:cNvSpPr/>
              <p:nvPr/>
            </p:nvSpPr>
            <p:spPr>
              <a:xfrm>
                <a:off x="906708" y="2333981"/>
                <a:ext cx="2543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043" extrusionOk="0">
                    <a:moveTo>
                      <a:pt x="535" y="1"/>
                    </a:moveTo>
                    <a:cubicBezTo>
                      <a:pt x="508" y="1"/>
                      <a:pt x="463" y="8"/>
                      <a:pt x="402" y="17"/>
                    </a:cubicBezTo>
                    <a:cubicBezTo>
                      <a:pt x="344" y="28"/>
                      <a:pt x="300" y="34"/>
                      <a:pt x="270" y="34"/>
                    </a:cubicBezTo>
                    <a:cubicBezTo>
                      <a:pt x="133" y="34"/>
                      <a:pt x="51" y="38"/>
                      <a:pt x="28" y="48"/>
                    </a:cubicBezTo>
                    <a:cubicBezTo>
                      <a:pt x="11" y="52"/>
                      <a:pt x="1" y="69"/>
                      <a:pt x="1" y="93"/>
                    </a:cubicBezTo>
                    <a:cubicBezTo>
                      <a:pt x="1" y="96"/>
                      <a:pt x="4" y="110"/>
                      <a:pt x="7" y="127"/>
                    </a:cubicBezTo>
                    <a:cubicBezTo>
                      <a:pt x="28" y="457"/>
                      <a:pt x="37" y="709"/>
                      <a:pt x="42" y="876"/>
                    </a:cubicBezTo>
                    <a:cubicBezTo>
                      <a:pt x="62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6" y="3039"/>
                      <a:pt x="119" y="3039"/>
                    </a:cubicBezTo>
                    <a:lnTo>
                      <a:pt x="317" y="3039"/>
                    </a:lnTo>
                    <a:cubicBezTo>
                      <a:pt x="405" y="3042"/>
                      <a:pt x="474" y="3042"/>
                      <a:pt x="515" y="3042"/>
                    </a:cubicBezTo>
                    <a:cubicBezTo>
                      <a:pt x="545" y="3042"/>
                      <a:pt x="562" y="3022"/>
                      <a:pt x="562" y="2981"/>
                    </a:cubicBezTo>
                    <a:lnTo>
                      <a:pt x="562" y="1714"/>
                    </a:lnTo>
                    <a:cubicBezTo>
                      <a:pt x="562" y="1643"/>
                      <a:pt x="630" y="1564"/>
                      <a:pt x="764" y="1482"/>
                    </a:cubicBezTo>
                    <a:cubicBezTo>
                      <a:pt x="889" y="1404"/>
                      <a:pt x="992" y="1363"/>
                      <a:pt x="1070" y="1363"/>
                    </a:cubicBezTo>
                    <a:cubicBezTo>
                      <a:pt x="1312" y="1363"/>
                      <a:pt x="1435" y="1493"/>
                      <a:pt x="1435" y="1748"/>
                    </a:cubicBezTo>
                    <a:cubicBezTo>
                      <a:pt x="1435" y="1816"/>
                      <a:pt x="1438" y="1915"/>
                      <a:pt x="1441" y="2048"/>
                    </a:cubicBezTo>
                    <a:cubicBezTo>
                      <a:pt x="1448" y="2181"/>
                      <a:pt x="1448" y="2280"/>
                      <a:pt x="1448" y="2348"/>
                    </a:cubicBezTo>
                    <a:cubicBezTo>
                      <a:pt x="1448" y="2416"/>
                      <a:pt x="1448" y="2522"/>
                      <a:pt x="1441" y="2658"/>
                    </a:cubicBezTo>
                    <a:cubicBezTo>
                      <a:pt x="1438" y="2797"/>
                      <a:pt x="1435" y="2899"/>
                      <a:pt x="1435" y="2968"/>
                    </a:cubicBezTo>
                    <a:cubicBezTo>
                      <a:pt x="1435" y="3015"/>
                      <a:pt x="1452" y="3039"/>
                      <a:pt x="1489" y="3039"/>
                    </a:cubicBezTo>
                    <a:lnTo>
                      <a:pt x="1690" y="3039"/>
                    </a:lnTo>
                    <a:cubicBezTo>
                      <a:pt x="1779" y="3042"/>
                      <a:pt x="1847" y="3042"/>
                      <a:pt x="1891" y="3042"/>
                    </a:cubicBezTo>
                    <a:cubicBezTo>
                      <a:pt x="1918" y="3042"/>
                      <a:pt x="1935" y="3015"/>
                      <a:pt x="1935" y="2965"/>
                    </a:cubicBezTo>
                    <a:cubicBezTo>
                      <a:pt x="1935" y="2876"/>
                      <a:pt x="1932" y="2740"/>
                      <a:pt x="1932" y="2559"/>
                    </a:cubicBezTo>
                    <a:cubicBezTo>
                      <a:pt x="1929" y="2379"/>
                      <a:pt x="1925" y="2242"/>
                      <a:pt x="1925" y="2150"/>
                    </a:cubicBezTo>
                    <a:cubicBezTo>
                      <a:pt x="1925" y="2106"/>
                      <a:pt x="1929" y="2038"/>
                      <a:pt x="1929" y="1946"/>
                    </a:cubicBezTo>
                    <a:cubicBezTo>
                      <a:pt x="1932" y="1854"/>
                      <a:pt x="1932" y="1786"/>
                      <a:pt x="1932" y="1742"/>
                    </a:cubicBezTo>
                    <a:cubicBezTo>
                      <a:pt x="1932" y="1489"/>
                      <a:pt x="1894" y="1305"/>
                      <a:pt x="1823" y="1187"/>
                    </a:cubicBezTo>
                    <a:cubicBezTo>
                      <a:pt x="1721" y="1030"/>
                      <a:pt x="1537" y="948"/>
                      <a:pt x="1271" y="948"/>
                    </a:cubicBezTo>
                    <a:cubicBezTo>
                      <a:pt x="1114" y="948"/>
                      <a:pt x="968" y="992"/>
                      <a:pt x="828" y="1077"/>
                    </a:cubicBezTo>
                    <a:cubicBezTo>
                      <a:pt x="712" y="1166"/>
                      <a:pt x="620" y="1240"/>
                      <a:pt x="545" y="1302"/>
                    </a:cubicBezTo>
                    <a:cubicBezTo>
                      <a:pt x="535" y="1299"/>
                      <a:pt x="528" y="1281"/>
                      <a:pt x="528" y="1251"/>
                    </a:cubicBezTo>
                    <a:cubicBezTo>
                      <a:pt x="528" y="1115"/>
                      <a:pt x="535" y="913"/>
                      <a:pt x="545" y="644"/>
                    </a:cubicBezTo>
                    <a:cubicBezTo>
                      <a:pt x="556" y="379"/>
                      <a:pt x="562" y="178"/>
                      <a:pt x="562" y="42"/>
                    </a:cubicBezTo>
                    <a:cubicBezTo>
                      <a:pt x="562" y="14"/>
                      <a:pt x="553" y="1"/>
                      <a:pt x="53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857;p45">
                <a:extLst>
                  <a:ext uri="{FF2B5EF4-FFF2-40B4-BE49-F238E27FC236}">
                    <a16:creationId xmlns:a16="http://schemas.microsoft.com/office/drawing/2014/main" id="{B28059B1-E1CC-4E9F-A494-7CA11FC3F41C}"/>
                  </a:ext>
                </a:extLst>
              </p:cNvPr>
              <p:cNvSpPr/>
              <p:nvPr/>
            </p:nvSpPr>
            <p:spPr>
              <a:xfrm>
                <a:off x="935760" y="2346123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39"/>
                    </a:moveTo>
                    <a:cubicBezTo>
                      <a:pt x="1206" y="439"/>
                      <a:pt x="1346" y="504"/>
                      <a:pt x="1458" y="634"/>
                    </a:cubicBezTo>
                    <a:cubicBezTo>
                      <a:pt x="1564" y="756"/>
                      <a:pt x="1619" y="906"/>
                      <a:pt x="1619" y="1080"/>
                    </a:cubicBezTo>
                    <a:cubicBezTo>
                      <a:pt x="1619" y="1250"/>
                      <a:pt x="1564" y="1397"/>
                      <a:pt x="1458" y="1522"/>
                    </a:cubicBezTo>
                    <a:cubicBezTo>
                      <a:pt x="1346" y="1656"/>
                      <a:pt x="1203" y="1720"/>
                      <a:pt x="1036" y="1720"/>
                    </a:cubicBezTo>
                    <a:cubicBezTo>
                      <a:pt x="866" y="1720"/>
                      <a:pt x="726" y="1656"/>
                      <a:pt x="610" y="1522"/>
                    </a:cubicBezTo>
                    <a:cubicBezTo>
                      <a:pt x="504" y="1397"/>
                      <a:pt x="450" y="1250"/>
                      <a:pt x="450" y="1080"/>
                    </a:cubicBezTo>
                    <a:cubicBezTo>
                      <a:pt x="450" y="906"/>
                      <a:pt x="504" y="756"/>
                      <a:pt x="610" y="634"/>
                    </a:cubicBezTo>
                    <a:cubicBezTo>
                      <a:pt x="722" y="504"/>
                      <a:pt x="862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1" y="106"/>
                      <a:pt x="290" y="320"/>
                    </a:cubicBezTo>
                    <a:cubicBezTo>
                      <a:pt x="95" y="528"/>
                      <a:pt x="1" y="780"/>
                      <a:pt x="1" y="1080"/>
                    </a:cubicBezTo>
                    <a:cubicBezTo>
                      <a:pt x="1" y="1376"/>
                      <a:pt x="95" y="1632"/>
                      <a:pt x="290" y="1840"/>
                    </a:cubicBezTo>
                    <a:cubicBezTo>
                      <a:pt x="491" y="2054"/>
                      <a:pt x="740" y="2163"/>
                      <a:pt x="1036" y="2163"/>
                    </a:cubicBezTo>
                    <a:cubicBezTo>
                      <a:pt x="1329" y="2163"/>
                      <a:pt x="1578" y="2054"/>
                      <a:pt x="1776" y="1836"/>
                    </a:cubicBezTo>
                    <a:cubicBezTo>
                      <a:pt x="1969" y="1628"/>
                      <a:pt x="2068" y="1373"/>
                      <a:pt x="2068" y="1076"/>
                    </a:cubicBezTo>
                    <a:cubicBezTo>
                      <a:pt x="2068" y="780"/>
                      <a:pt x="1969" y="528"/>
                      <a:pt x="1776" y="320"/>
                    </a:cubicBezTo>
                    <a:cubicBezTo>
                      <a:pt x="1574" y="106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858;p45">
                <a:extLst>
                  <a:ext uri="{FF2B5EF4-FFF2-40B4-BE49-F238E27FC236}">
                    <a16:creationId xmlns:a16="http://schemas.microsoft.com/office/drawing/2014/main" id="{28CA216A-99EE-4A3D-96E5-A33FDCD3BC17}"/>
                  </a:ext>
                </a:extLst>
              </p:cNvPr>
              <p:cNvSpPr/>
              <p:nvPr/>
            </p:nvSpPr>
            <p:spPr>
              <a:xfrm>
                <a:off x="965798" y="2346425"/>
                <a:ext cx="25846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096" extrusionOk="0">
                    <a:moveTo>
                      <a:pt x="1305" y="1"/>
                    </a:moveTo>
                    <a:cubicBezTo>
                      <a:pt x="1166" y="1"/>
                      <a:pt x="1023" y="48"/>
                      <a:pt x="872" y="137"/>
                    </a:cubicBezTo>
                    <a:cubicBezTo>
                      <a:pt x="749" y="226"/>
                      <a:pt x="655" y="297"/>
                      <a:pt x="579" y="355"/>
                    </a:cubicBezTo>
                    <a:cubicBezTo>
                      <a:pt x="552" y="266"/>
                      <a:pt x="535" y="178"/>
                      <a:pt x="528" y="89"/>
                    </a:cubicBezTo>
                    <a:cubicBezTo>
                      <a:pt x="528" y="65"/>
                      <a:pt x="521" y="56"/>
                      <a:pt x="512" y="56"/>
                    </a:cubicBezTo>
                    <a:cubicBezTo>
                      <a:pt x="504" y="56"/>
                      <a:pt x="426" y="65"/>
                      <a:pt x="273" y="92"/>
                    </a:cubicBezTo>
                    <a:cubicBezTo>
                      <a:pt x="119" y="117"/>
                      <a:pt x="37" y="130"/>
                      <a:pt x="28" y="130"/>
                    </a:cubicBezTo>
                    <a:cubicBezTo>
                      <a:pt x="10" y="137"/>
                      <a:pt x="1" y="147"/>
                      <a:pt x="1" y="161"/>
                    </a:cubicBezTo>
                    <a:cubicBezTo>
                      <a:pt x="1" y="168"/>
                      <a:pt x="4" y="178"/>
                      <a:pt x="7" y="188"/>
                    </a:cubicBezTo>
                    <a:cubicBezTo>
                      <a:pt x="72" y="447"/>
                      <a:pt x="103" y="726"/>
                      <a:pt x="103" y="1029"/>
                    </a:cubicBezTo>
                    <a:cubicBezTo>
                      <a:pt x="103" y="1142"/>
                      <a:pt x="99" y="1312"/>
                      <a:pt x="95" y="1537"/>
                    </a:cubicBezTo>
                    <a:cubicBezTo>
                      <a:pt x="92" y="1762"/>
                      <a:pt x="92" y="1929"/>
                      <a:pt x="92" y="2042"/>
                    </a:cubicBezTo>
                    <a:cubicBezTo>
                      <a:pt x="92" y="2075"/>
                      <a:pt x="106" y="2092"/>
                      <a:pt x="136" y="2092"/>
                    </a:cubicBezTo>
                    <a:lnTo>
                      <a:pt x="341" y="2092"/>
                    </a:lnTo>
                    <a:cubicBezTo>
                      <a:pt x="433" y="2095"/>
                      <a:pt x="501" y="2095"/>
                      <a:pt x="545" y="2095"/>
                    </a:cubicBezTo>
                    <a:cubicBezTo>
                      <a:pt x="573" y="2095"/>
                      <a:pt x="586" y="2079"/>
                      <a:pt x="586" y="2042"/>
                    </a:cubicBezTo>
                    <a:lnTo>
                      <a:pt x="586" y="760"/>
                    </a:lnTo>
                    <a:cubicBezTo>
                      <a:pt x="586" y="696"/>
                      <a:pt x="655" y="621"/>
                      <a:pt x="787" y="535"/>
                    </a:cubicBezTo>
                    <a:cubicBezTo>
                      <a:pt x="913" y="457"/>
                      <a:pt x="1012" y="416"/>
                      <a:pt x="1084" y="416"/>
                    </a:cubicBezTo>
                    <a:cubicBezTo>
                      <a:pt x="1237" y="416"/>
                      <a:pt x="1342" y="457"/>
                      <a:pt x="1400" y="535"/>
                    </a:cubicBezTo>
                    <a:cubicBezTo>
                      <a:pt x="1448" y="603"/>
                      <a:pt x="1472" y="719"/>
                      <a:pt x="1472" y="880"/>
                    </a:cubicBezTo>
                    <a:lnTo>
                      <a:pt x="1472" y="1135"/>
                    </a:lnTo>
                    <a:cubicBezTo>
                      <a:pt x="1475" y="1251"/>
                      <a:pt x="1475" y="1333"/>
                      <a:pt x="1475" y="1391"/>
                    </a:cubicBezTo>
                    <a:cubicBezTo>
                      <a:pt x="1475" y="1462"/>
                      <a:pt x="1472" y="1568"/>
                      <a:pt x="1468" y="1711"/>
                    </a:cubicBezTo>
                    <a:cubicBezTo>
                      <a:pt x="1465" y="1854"/>
                      <a:pt x="1462" y="1960"/>
                      <a:pt x="1462" y="2031"/>
                    </a:cubicBezTo>
                    <a:cubicBezTo>
                      <a:pt x="1462" y="2072"/>
                      <a:pt x="1475" y="2092"/>
                      <a:pt x="1502" y="2092"/>
                    </a:cubicBezTo>
                    <a:lnTo>
                      <a:pt x="1710" y="2092"/>
                    </a:lnTo>
                    <a:cubicBezTo>
                      <a:pt x="1806" y="2095"/>
                      <a:pt x="1874" y="2095"/>
                      <a:pt x="1922" y="2095"/>
                    </a:cubicBezTo>
                    <a:cubicBezTo>
                      <a:pt x="1949" y="2095"/>
                      <a:pt x="1966" y="2079"/>
                      <a:pt x="1966" y="2048"/>
                    </a:cubicBezTo>
                    <a:cubicBezTo>
                      <a:pt x="1966" y="1952"/>
                      <a:pt x="1963" y="1809"/>
                      <a:pt x="1959" y="1622"/>
                    </a:cubicBezTo>
                    <a:cubicBezTo>
                      <a:pt x="1955" y="1432"/>
                      <a:pt x="1955" y="1292"/>
                      <a:pt x="1955" y="1196"/>
                    </a:cubicBezTo>
                    <a:cubicBezTo>
                      <a:pt x="1955" y="1149"/>
                      <a:pt x="1955" y="1081"/>
                      <a:pt x="1959" y="988"/>
                    </a:cubicBezTo>
                    <a:cubicBezTo>
                      <a:pt x="1963" y="900"/>
                      <a:pt x="1963" y="832"/>
                      <a:pt x="1963" y="787"/>
                    </a:cubicBezTo>
                    <a:cubicBezTo>
                      <a:pt x="1963" y="532"/>
                      <a:pt x="1925" y="348"/>
                      <a:pt x="1853" y="232"/>
                    </a:cubicBezTo>
                    <a:cubicBezTo>
                      <a:pt x="1754" y="79"/>
                      <a:pt x="1570" y="1"/>
                      <a:pt x="130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859;p45">
                <a:extLst>
                  <a:ext uri="{FF2B5EF4-FFF2-40B4-BE49-F238E27FC236}">
                    <a16:creationId xmlns:a16="http://schemas.microsoft.com/office/drawing/2014/main" id="{9C25EBBF-1EB6-43A3-BC47-D95BDCAF2B85}"/>
                  </a:ext>
                </a:extLst>
              </p:cNvPr>
              <p:cNvSpPr/>
              <p:nvPr/>
            </p:nvSpPr>
            <p:spPr>
              <a:xfrm>
                <a:off x="1009712" y="2346202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4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82" y="280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7" y="1057"/>
                    </a:cubicBezTo>
                    <a:cubicBezTo>
                      <a:pt x="204" y="1081"/>
                      <a:pt x="317" y="1149"/>
                      <a:pt x="508" y="1251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52" y="1714"/>
                      <a:pt x="283" y="1714"/>
                    </a:cubicBezTo>
                    <a:cubicBezTo>
                      <a:pt x="283" y="1714"/>
                      <a:pt x="263" y="1714"/>
                      <a:pt x="218" y="1711"/>
                    </a:cubicBezTo>
                    <a:cubicBezTo>
                      <a:pt x="201" y="1707"/>
                      <a:pt x="186" y="1706"/>
                      <a:pt x="173" y="1706"/>
                    </a:cubicBezTo>
                    <a:cubicBezTo>
                      <a:pt x="160" y="1706"/>
                      <a:pt x="148" y="1707"/>
                      <a:pt x="140" y="1711"/>
                    </a:cubicBezTo>
                    <a:cubicBezTo>
                      <a:pt x="113" y="1714"/>
                      <a:pt x="99" y="1728"/>
                      <a:pt x="99" y="1745"/>
                    </a:cubicBezTo>
                    <a:cubicBezTo>
                      <a:pt x="99" y="1776"/>
                      <a:pt x="106" y="1823"/>
                      <a:pt x="113" y="1884"/>
                    </a:cubicBezTo>
                    <a:cubicBezTo>
                      <a:pt x="119" y="1946"/>
                      <a:pt x="123" y="1994"/>
                      <a:pt x="123" y="2024"/>
                    </a:cubicBezTo>
                    <a:cubicBezTo>
                      <a:pt x="123" y="2082"/>
                      <a:pt x="137" y="2120"/>
                      <a:pt x="160" y="2130"/>
                    </a:cubicBezTo>
                    <a:cubicBezTo>
                      <a:pt x="170" y="2133"/>
                      <a:pt x="222" y="2137"/>
                      <a:pt x="307" y="2137"/>
                    </a:cubicBezTo>
                    <a:cubicBezTo>
                      <a:pt x="525" y="2137"/>
                      <a:pt x="712" y="2079"/>
                      <a:pt x="865" y="1963"/>
                    </a:cubicBezTo>
                    <a:cubicBezTo>
                      <a:pt x="1036" y="1834"/>
                      <a:pt x="1121" y="1663"/>
                      <a:pt x="1121" y="1452"/>
                    </a:cubicBezTo>
                    <a:cubicBezTo>
                      <a:pt x="1121" y="1279"/>
                      <a:pt x="1063" y="1135"/>
                      <a:pt x="947" y="1023"/>
                    </a:cubicBezTo>
                    <a:cubicBezTo>
                      <a:pt x="899" y="982"/>
                      <a:pt x="794" y="914"/>
                      <a:pt x="620" y="818"/>
                    </a:cubicBezTo>
                    <a:cubicBezTo>
                      <a:pt x="505" y="750"/>
                      <a:pt x="450" y="686"/>
                      <a:pt x="450" y="624"/>
                    </a:cubicBezTo>
                    <a:cubicBezTo>
                      <a:pt x="450" y="532"/>
                      <a:pt x="505" y="474"/>
                      <a:pt x="613" y="444"/>
                    </a:cubicBezTo>
                    <a:cubicBezTo>
                      <a:pt x="706" y="433"/>
                      <a:pt x="797" y="420"/>
                      <a:pt x="890" y="406"/>
                    </a:cubicBezTo>
                    <a:cubicBezTo>
                      <a:pt x="917" y="403"/>
                      <a:pt x="931" y="392"/>
                      <a:pt x="931" y="375"/>
                    </a:cubicBezTo>
                    <a:cubicBezTo>
                      <a:pt x="931" y="359"/>
                      <a:pt x="917" y="301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8" y="11"/>
                      <a:pt x="811" y="1"/>
                      <a:pt x="79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860;p45">
                <a:extLst>
                  <a:ext uri="{FF2B5EF4-FFF2-40B4-BE49-F238E27FC236}">
                    <a16:creationId xmlns:a16="http://schemas.microsoft.com/office/drawing/2014/main" id="{1298A214-6AA3-4034-81D0-5435222C6788}"/>
                  </a:ext>
                </a:extLst>
              </p:cNvPr>
              <p:cNvSpPr/>
              <p:nvPr/>
            </p:nvSpPr>
            <p:spPr>
              <a:xfrm>
                <a:off x="1027569" y="2346385"/>
                <a:ext cx="43572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2099" extrusionOk="0">
                    <a:moveTo>
                      <a:pt x="1288" y="0"/>
                    </a:moveTo>
                    <a:cubicBezTo>
                      <a:pt x="1166" y="0"/>
                      <a:pt x="1046" y="31"/>
                      <a:pt x="924" y="92"/>
                    </a:cubicBezTo>
                    <a:cubicBezTo>
                      <a:pt x="839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3" y="361"/>
                      <a:pt x="539" y="310"/>
                      <a:pt x="525" y="211"/>
                    </a:cubicBezTo>
                    <a:cubicBezTo>
                      <a:pt x="512" y="109"/>
                      <a:pt x="495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7" y="95"/>
                      <a:pt x="249" y="109"/>
                    </a:cubicBezTo>
                    <a:cubicBezTo>
                      <a:pt x="147" y="123"/>
                      <a:pt x="72" y="136"/>
                      <a:pt x="17" y="140"/>
                    </a:cubicBezTo>
                    <a:cubicBezTo>
                      <a:pt x="4" y="144"/>
                      <a:pt x="1" y="153"/>
                      <a:pt x="1" y="174"/>
                    </a:cubicBezTo>
                    <a:cubicBezTo>
                      <a:pt x="1" y="184"/>
                      <a:pt x="1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6" y="1516"/>
                    </a:cubicBezTo>
                    <a:lnTo>
                      <a:pt x="86" y="2037"/>
                    </a:lnTo>
                    <a:cubicBezTo>
                      <a:pt x="86" y="2075"/>
                      <a:pt x="99" y="2095"/>
                      <a:pt x="127" y="2095"/>
                    </a:cubicBezTo>
                    <a:lnTo>
                      <a:pt x="525" y="2095"/>
                    </a:lnTo>
                    <a:cubicBezTo>
                      <a:pt x="556" y="2095"/>
                      <a:pt x="573" y="2075"/>
                      <a:pt x="573" y="2034"/>
                    </a:cubicBezTo>
                    <a:lnTo>
                      <a:pt x="573" y="1717"/>
                    </a:lnTo>
                    <a:cubicBezTo>
                      <a:pt x="569" y="1574"/>
                      <a:pt x="569" y="1469"/>
                      <a:pt x="569" y="1397"/>
                    </a:cubicBezTo>
                    <a:lnTo>
                      <a:pt x="569" y="774"/>
                    </a:lnTo>
                    <a:cubicBezTo>
                      <a:pt x="569" y="692"/>
                      <a:pt x="638" y="606"/>
                      <a:pt x="773" y="525"/>
                    </a:cubicBezTo>
                    <a:cubicBezTo>
                      <a:pt x="896" y="450"/>
                      <a:pt x="1006" y="413"/>
                      <a:pt x="1094" y="413"/>
                    </a:cubicBezTo>
                    <a:cubicBezTo>
                      <a:pt x="1248" y="413"/>
                      <a:pt x="1350" y="460"/>
                      <a:pt x="1404" y="559"/>
                    </a:cubicBezTo>
                    <a:cubicBezTo>
                      <a:pt x="1441" y="627"/>
                      <a:pt x="1462" y="740"/>
                      <a:pt x="1462" y="900"/>
                    </a:cubicBezTo>
                    <a:lnTo>
                      <a:pt x="1462" y="1414"/>
                    </a:lnTo>
                    <a:cubicBezTo>
                      <a:pt x="1462" y="1485"/>
                      <a:pt x="1459" y="1587"/>
                      <a:pt x="1455" y="1724"/>
                    </a:cubicBezTo>
                    <a:cubicBezTo>
                      <a:pt x="1452" y="1861"/>
                      <a:pt x="1448" y="1966"/>
                      <a:pt x="1448" y="2034"/>
                    </a:cubicBezTo>
                    <a:cubicBezTo>
                      <a:pt x="1448" y="2075"/>
                      <a:pt x="1462" y="2095"/>
                      <a:pt x="1493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6" y="2089"/>
                      <a:pt x="1669" y="2085"/>
                      <a:pt x="1693" y="2085"/>
                    </a:cubicBezTo>
                    <a:cubicBezTo>
                      <a:pt x="1718" y="2085"/>
                      <a:pt x="1755" y="2089"/>
                      <a:pt x="1806" y="2092"/>
                    </a:cubicBezTo>
                    <a:cubicBezTo>
                      <a:pt x="1853" y="2095"/>
                      <a:pt x="1891" y="2098"/>
                      <a:pt x="1915" y="2098"/>
                    </a:cubicBezTo>
                    <a:cubicBezTo>
                      <a:pt x="1943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6" y="1727"/>
                    </a:cubicBezTo>
                    <a:cubicBezTo>
                      <a:pt x="1943" y="1587"/>
                      <a:pt x="1938" y="1482"/>
                      <a:pt x="1938" y="1414"/>
                    </a:cubicBezTo>
                    <a:cubicBezTo>
                      <a:pt x="1938" y="1117"/>
                      <a:pt x="1943" y="917"/>
                      <a:pt x="1946" y="804"/>
                    </a:cubicBezTo>
                    <a:cubicBezTo>
                      <a:pt x="1949" y="719"/>
                      <a:pt x="2010" y="631"/>
                      <a:pt x="2127" y="538"/>
                    </a:cubicBezTo>
                    <a:cubicBezTo>
                      <a:pt x="2242" y="453"/>
                      <a:pt x="2341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8" y="658"/>
                      <a:pt x="2817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21" y="1571"/>
                      <a:pt x="2814" y="1700"/>
                    </a:cubicBezTo>
                    <a:cubicBezTo>
                      <a:pt x="2811" y="1829"/>
                      <a:pt x="2808" y="1928"/>
                      <a:pt x="2808" y="1993"/>
                    </a:cubicBezTo>
                    <a:cubicBezTo>
                      <a:pt x="2808" y="2062"/>
                      <a:pt x="2821" y="2095"/>
                      <a:pt x="2852" y="2095"/>
                    </a:cubicBezTo>
                    <a:cubicBezTo>
                      <a:pt x="2875" y="2095"/>
                      <a:pt x="2913" y="2092"/>
                      <a:pt x="2960" y="2092"/>
                    </a:cubicBezTo>
                    <a:cubicBezTo>
                      <a:pt x="3009" y="2089"/>
                      <a:pt x="3046" y="2085"/>
                      <a:pt x="3070" y="2085"/>
                    </a:cubicBezTo>
                    <a:cubicBezTo>
                      <a:pt x="3094" y="2085"/>
                      <a:pt x="3124" y="2089"/>
                      <a:pt x="3169" y="2092"/>
                    </a:cubicBezTo>
                    <a:cubicBezTo>
                      <a:pt x="3213" y="2095"/>
                      <a:pt x="3243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2" y="232"/>
                    </a:cubicBezTo>
                    <a:cubicBezTo>
                      <a:pt x="3100" y="75"/>
                      <a:pt x="2920" y="0"/>
                      <a:pt x="2654" y="0"/>
                    </a:cubicBezTo>
                    <a:cubicBezTo>
                      <a:pt x="2518" y="0"/>
                      <a:pt x="2382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6" y="0"/>
                      <a:pt x="1288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861;p45">
                <a:extLst>
                  <a:ext uri="{FF2B5EF4-FFF2-40B4-BE49-F238E27FC236}">
                    <a16:creationId xmlns:a16="http://schemas.microsoft.com/office/drawing/2014/main" id="{AD8629EA-259A-4F54-B58C-9B01BE690DD5}"/>
                  </a:ext>
                </a:extLst>
              </p:cNvPr>
              <p:cNvSpPr/>
              <p:nvPr/>
            </p:nvSpPr>
            <p:spPr>
              <a:xfrm>
                <a:off x="1076227" y="2336846"/>
                <a:ext cx="7766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18" extrusionOk="0">
                    <a:moveTo>
                      <a:pt x="297" y="0"/>
                    </a:moveTo>
                    <a:cubicBezTo>
                      <a:pt x="218" y="0"/>
                      <a:pt x="150" y="24"/>
                      <a:pt x="92" y="72"/>
                    </a:cubicBezTo>
                    <a:cubicBezTo>
                      <a:pt x="31" y="123"/>
                      <a:pt x="1" y="188"/>
                      <a:pt x="1" y="266"/>
                    </a:cubicBezTo>
                    <a:cubicBezTo>
                      <a:pt x="1" y="440"/>
                      <a:pt x="100" y="529"/>
                      <a:pt x="297" y="529"/>
                    </a:cubicBezTo>
                    <a:cubicBezTo>
                      <a:pt x="495" y="529"/>
                      <a:pt x="590" y="440"/>
                      <a:pt x="590" y="266"/>
                    </a:cubicBezTo>
                    <a:cubicBezTo>
                      <a:pt x="590" y="188"/>
                      <a:pt x="562" y="123"/>
                      <a:pt x="504" y="76"/>
                    </a:cubicBezTo>
                    <a:cubicBezTo>
                      <a:pt x="447" y="24"/>
                      <a:pt x="378" y="0"/>
                      <a:pt x="297" y="0"/>
                    </a:cubicBezTo>
                    <a:close/>
                    <a:moveTo>
                      <a:pt x="59" y="805"/>
                    </a:moveTo>
                    <a:cubicBezTo>
                      <a:pt x="28" y="805"/>
                      <a:pt x="14" y="818"/>
                      <a:pt x="14" y="842"/>
                    </a:cubicBezTo>
                    <a:cubicBezTo>
                      <a:pt x="14" y="951"/>
                      <a:pt x="21" y="1118"/>
                      <a:pt x="38" y="1340"/>
                    </a:cubicBezTo>
                    <a:cubicBezTo>
                      <a:pt x="55" y="1565"/>
                      <a:pt x="62" y="1731"/>
                      <a:pt x="62" y="1840"/>
                    </a:cubicBezTo>
                    <a:cubicBezTo>
                      <a:pt x="62" y="1939"/>
                      <a:pt x="62" y="2089"/>
                      <a:pt x="55" y="2286"/>
                    </a:cubicBezTo>
                    <a:cubicBezTo>
                      <a:pt x="51" y="2484"/>
                      <a:pt x="48" y="2631"/>
                      <a:pt x="48" y="2730"/>
                    </a:cubicBezTo>
                    <a:cubicBezTo>
                      <a:pt x="48" y="2788"/>
                      <a:pt x="62" y="2818"/>
                      <a:pt x="92" y="2818"/>
                    </a:cubicBezTo>
                    <a:lnTo>
                      <a:pt x="508" y="2818"/>
                    </a:lnTo>
                    <a:cubicBezTo>
                      <a:pt x="535" y="2818"/>
                      <a:pt x="549" y="2801"/>
                      <a:pt x="549" y="2771"/>
                    </a:cubicBezTo>
                    <a:cubicBezTo>
                      <a:pt x="549" y="2668"/>
                      <a:pt x="545" y="2515"/>
                      <a:pt x="542" y="2307"/>
                    </a:cubicBezTo>
                    <a:cubicBezTo>
                      <a:pt x="535" y="2099"/>
                      <a:pt x="535" y="1946"/>
                      <a:pt x="535" y="1840"/>
                    </a:cubicBezTo>
                    <a:cubicBezTo>
                      <a:pt x="535" y="1731"/>
                      <a:pt x="542" y="1565"/>
                      <a:pt x="556" y="1343"/>
                    </a:cubicBezTo>
                    <a:cubicBezTo>
                      <a:pt x="570" y="1121"/>
                      <a:pt x="576" y="955"/>
                      <a:pt x="576" y="846"/>
                    </a:cubicBezTo>
                    <a:cubicBezTo>
                      <a:pt x="576" y="818"/>
                      <a:pt x="562" y="805"/>
                      <a:pt x="539" y="805"/>
                    </a:cubicBezTo>
                    <a:cubicBezTo>
                      <a:pt x="512" y="805"/>
                      <a:pt x="471" y="808"/>
                      <a:pt x="419" y="815"/>
                    </a:cubicBezTo>
                    <a:cubicBezTo>
                      <a:pt x="365" y="821"/>
                      <a:pt x="324" y="825"/>
                      <a:pt x="297" y="825"/>
                    </a:cubicBezTo>
                    <a:cubicBezTo>
                      <a:pt x="270" y="825"/>
                      <a:pt x="229" y="821"/>
                      <a:pt x="177" y="815"/>
                    </a:cubicBezTo>
                    <a:cubicBezTo>
                      <a:pt x="123" y="808"/>
                      <a:pt x="86" y="805"/>
                      <a:pt x="59" y="805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862;p45">
                <a:extLst>
                  <a:ext uri="{FF2B5EF4-FFF2-40B4-BE49-F238E27FC236}">
                    <a16:creationId xmlns:a16="http://schemas.microsoft.com/office/drawing/2014/main" id="{307E7AC5-B93A-4082-8E9F-9F2BCBD2EC51}"/>
                  </a:ext>
                </a:extLst>
              </p:cNvPr>
              <p:cNvSpPr/>
              <p:nvPr/>
            </p:nvSpPr>
            <p:spPr>
              <a:xfrm>
                <a:off x="1086699" y="2337753"/>
                <a:ext cx="18278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6" extrusionOk="0">
                    <a:moveTo>
                      <a:pt x="331" y="0"/>
                    </a:moveTo>
                    <a:cubicBezTo>
                      <a:pt x="290" y="0"/>
                      <a:pt x="270" y="54"/>
                      <a:pt x="270" y="156"/>
                    </a:cubicBezTo>
                    <a:cubicBezTo>
                      <a:pt x="270" y="214"/>
                      <a:pt x="270" y="303"/>
                      <a:pt x="276" y="419"/>
                    </a:cubicBezTo>
                    <a:cubicBezTo>
                      <a:pt x="280" y="538"/>
                      <a:pt x="280" y="623"/>
                      <a:pt x="280" y="681"/>
                    </a:cubicBezTo>
                    <a:cubicBezTo>
                      <a:pt x="280" y="736"/>
                      <a:pt x="246" y="766"/>
                      <a:pt x="182" y="766"/>
                    </a:cubicBezTo>
                    <a:cubicBezTo>
                      <a:pt x="147" y="770"/>
                      <a:pt x="113" y="770"/>
                      <a:pt x="79" y="770"/>
                    </a:cubicBezTo>
                    <a:cubicBezTo>
                      <a:pt x="34" y="777"/>
                      <a:pt x="14" y="797"/>
                      <a:pt x="11" y="831"/>
                    </a:cubicBezTo>
                    <a:cubicBezTo>
                      <a:pt x="4" y="879"/>
                      <a:pt x="1" y="920"/>
                      <a:pt x="1" y="964"/>
                    </a:cubicBezTo>
                    <a:cubicBezTo>
                      <a:pt x="1" y="1073"/>
                      <a:pt x="14" y="1131"/>
                      <a:pt x="45" y="1137"/>
                    </a:cubicBezTo>
                    <a:cubicBezTo>
                      <a:pt x="96" y="1137"/>
                      <a:pt x="147" y="1141"/>
                      <a:pt x="202" y="1141"/>
                    </a:cubicBezTo>
                    <a:cubicBezTo>
                      <a:pt x="259" y="1145"/>
                      <a:pt x="290" y="1175"/>
                      <a:pt x="290" y="1233"/>
                    </a:cubicBezTo>
                    <a:cubicBezTo>
                      <a:pt x="290" y="1356"/>
                      <a:pt x="287" y="1536"/>
                      <a:pt x="280" y="1778"/>
                    </a:cubicBezTo>
                    <a:cubicBezTo>
                      <a:pt x="273" y="2020"/>
                      <a:pt x="273" y="2204"/>
                      <a:pt x="273" y="2323"/>
                    </a:cubicBezTo>
                    <a:cubicBezTo>
                      <a:pt x="273" y="2626"/>
                      <a:pt x="437" y="2776"/>
                      <a:pt x="770" y="2776"/>
                    </a:cubicBezTo>
                    <a:cubicBezTo>
                      <a:pt x="1023" y="2776"/>
                      <a:pt x="1207" y="2749"/>
                      <a:pt x="1322" y="2694"/>
                    </a:cubicBezTo>
                    <a:cubicBezTo>
                      <a:pt x="1343" y="2684"/>
                      <a:pt x="1356" y="2674"/>
                      <a:pt x="1363" y="2664"/>
                    </a:cubicBezTo>
                    <a:cubicBezTo>
                      <a:pt x="1367" y="2657"/>
                      <a:pt x="1367" y="2643"/>
                      <a:pt x="1370" y="2616"/>
                    </a:cubicBezTo>
                    <a:cubicBezTo>
                      <a:pt x="1370" y="2596"/>
                      <a:pt x="1374" y="2555"/>
                      <a:pt x="1383" y="2486"/>
                    </a:cubicBezTo>
                    <a:cubicBezTo>
                      <a:pt x="1388" y="2433"/>
                      <a:pt x="1391" y="2392"/>
                      <a:pt x="1391" y="2357"/>
                    </a:cubicBezTo>
                    <a:cubicBezTo>
                      <a:pt x="1391" y="2334"/>
                      <a:pt x="1383" y="2320"/>
                      <a:pt x="1363" y="2320"/>
                    </a:cubicBezTo>
                    <a:cubicBezTo>
                      <a:pt x="1322" y="2320"/>
                      <a:pt x="1261" y="2330"/>
                      <a:pt x="1176" y="2351"/>
                    </a:cubicBezTo>
                    <a:cubicBezTo>
                      <a:pt x="1091" y="2367"/>
                      <a:pt x="1026" y="2378"/>
                      <a:pt x="982" y="2378"/>
                    </a:cubicBezTo>
                    <a:cubicBezTo>
                      <a:pt x="872" y="2378"/>
                      <a:pt x="805" y="2340"/>
                      <a:pt x="770" y="2269"/>
                    </a:cubicBezTo>
                    <a:cubicBezTo>
                      <a:pt x="747" y="2217"/>
                      <a:pt x="737" y="2132"/>
                      <a:pt x="737" y="2010"/>
                    </a:cubicBezTo>
                    <a:lnTo>
                      <a:pt x="737" y="1693"/>
                    </a:lnTo>
                    <a:cubicBezTo>
                      <a:pt x="737" y="1509"/>
                      <a:pt x="740" y="1370"/>
                      <a:pt x="747" y="1267"/>
                    </a:cubicBezTo>
                    <a:cubicBezTo>
                      <a:pt x="750" y="1186"/>
                      <a:pt x="760" y="1145"/>
                      <a:pt x="770" y="1145"/>
                    </a:cubicBezTo>
                    <a:cubicBezTo>
                      <a:pt x="828" y="1145"/>
                      <a:pt x="913" y="1151"/>
                      <a:pt x="1029" y="1158"/>
                    </a:cubicBezTo>
                    <a:cubicBezTo>
                      <a:pt x="1145" y="1165"/>
                      <a:pt x="1231" y="1168"/>
                      <a:pt x="1289" y="1168"/>
                    </a:cubicBezTo>
                    <a:cubicBezTo>
                      <a:pt x="1329" y="1168"/>
                      <a:pt x="1350" y="1155"/>
                      <a:pt x="1350" y="1128"/>
                    </a:cubicBezTo>
                    <a:cubicBezTo>
                      <a:pt x="1350" y="1107"/>
                      <a:pt x="1347" y="1076"/>
                      <a:pt x="1347" y="1032"/>
                    </a:cubicBezTo>
                    <a:cubicBezTo>
                      <a:pt x="1343" y="988"/>
                      <a:pt x="1343" y="953"/>
                      <a:pt x="1343" y="933"/>
                    </a:cubicBezTo>
                    <a:cubicBezTo>
                      <a:pt x="1343" y="913"/>
                      <a:pt x="1347" y="886"/>
                      <a:pt x="1350" y="848"/>
                    </a:cubicBezTo>
                    <a:cubicBezTo>
                      <a:pt x="1356" y="810"/>
                      <a:pt x="1360" y="783"/>
                      <a:pt x="1360" y="766"/>
                    </a:cubicBezTo>
                    <a:cubicBezTo>
                      <a:pt x="1360" y="749"/>
                      <a:pt x="1347" y="739"/>
                      <a:pt x="1322" y="739"/>
                    </a:cubicBezTo>
                    <a:lnTo>
                      <a:pt x="811" y="739"/>
                    </a:lnTo>
                    <a:cubicBezTo>
                      <a:pt x="770" y="739"/>
                      <a:pt x="754" y="719"/>
                      <a:pt x="754" y="678"/>
                    </a:cubicBezTo>
                    <a:cubicBezTo>
                      <a:pt x="754" y="617"/>
                      <a:pt x="757" y="521"/>
                      <a:pt x="767" y="395"/>
                    </a:cubicBezTo>
                    <a:cubicBezTo>
                      <a:pt x="774" y="272"/>
                      <a:pt x="781" y="177"/>
                      <a:pt x="781" y="115"/>
                    </a:cubicBezTo>
                    <a:cubicBezTo>
                      <a:pt x="781" y="88"/>
                      <a:pt x="764" y="71"/>
                      <a:pt x="729" y="68"/>
                    </a:cubicBezTo>
                    <a:cubicBezTo>
                      <a:pt x="478" y="24"/>
                      <a:pt x="341" y="0"/>
                      <a:pt x="331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863;p45">
                <a:extLst>
                  <a:ext uri="{FF2B5EF4-FFF2-40B4-BE49-F238E27FC236}">
                    <a16:creationId xmlns:a16="http://schemas.microsoft.com/office/drawing/2014/main" id="{44AF6A6D-C2F1-4CED-834F-A3E30494F280}"/>
                  </a:ext>
                </a:extLst>
              </p:cNvPr>
              <p:cNvSpPr/>
              <p:nvPr/>
            </p:nvSpPr>
            <p:spPr>
              <a:xfrm>
                <a:off x="1108091" y="2333981"/>
                <a:ext cx="25400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3" extrusionOk="0">
                    <a:moveTo>
                      <a:pt x="532" y="1"/>
                    </a:moveTo>
                    <a:cubicBezTo>
                      <a:pt x="505" y="1"/>
                      <a:pt x="461" y="8"/>
                      <a:pt x="400" y="17"/>
                    </a:cubicBezTo>
                    <a:cubicBezTo>
                      <a:pt x="342" y="28"/>
                      <a:pt x="297" y="34"/>
                      <a:pt x="266" y="34"/>
                    </a:cubicBezTo>
                    <a:cubicBezTo>
                      <a:pt x="131" y="34"/>
                      <a:pt x="49" y="38"/>
                      <a:pt x="25" y="48"/>
                    </a:cubicBezTo>
                    <a:cubicBezTo>
                      <a:pt x="8" y="52"/>
                      <a:pt x="1" y="69"/>
                      <a:pt x="1" y="93"/>
                    </a:cubicBezTo>
                    <a:cubicBezTo>
                      <a:pt x="1" y="96"/>
                      <a:pt x="1" y="110"/>
                      <a:pt x="5" y="127"/>
                    </a:cubicBezTo>
                    <a:cubicBezTo>
                      <a:pt x="25" y="457"/>
                      <a:pt x="38" y="709"/>
                      <a:pt x="42" y="876"/>
                    </a:cubicBezTo>
                    <a:cubicBezTo>
                      <a:pt x="59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2" y="3039"/>
                      <a:pt x="117" y="3039"/>
                    </a:cubicBezTo>
                    <a:lnTo>
                      <a:pt x="315" y="3039"/>
                    </a:lnTo>
                    <a:cubicBezTo>
                      <a:pt x="403" y="3042"/>
                      <a:pt x="471" y="3042"/>
                      <a:pt x="516" y="3042"/>
                    </a:cubicBezTo>
                    <a:cubicBezTo>
                      <a:pt x="543" y="3042"/>
                      <a:pt x="560" y="3022"/>
                      <a:pt x="560" y="2981"/>
                    </a:cubicBezTo>
                    <a:lnTo>
                      <a:pt x="560" y="1714"/>
                    </a:lnTo>
                    <a:cubicBezTo>
                      <a:pt x="560" y="1643"/>
                      <a:pt x="628" y="1564"/>
                      <a:pt x="761" y="1482"/>
                    </a:cubicBezTo>
                    <a:cubicBezTo>
                      <a:pt x="890" y="1404"/>
                      <a:pt x="992" y="1363"/>
                      <a:pt x="1071" y="1363"/>
                    </a:cubicBezTo>
                    <a:cubicBezTo>
                      <a:pt x="1313" y="1363"/>
                      <a:pt x="1432" y="1493"/>
                      <a:pt x="1432" y="1748"/>
                    </a:cubicBezTo>
                    <a:cubicBezTo>
                      <a:pt x="1432" y="1816"/>
                      <a:pt x="1436" y="1915"/>
                      <a:pt x="1439" y="2048"/>
                    </a:cubicBezTo>
                    <a:cubicBezTo>
                      <a:pt x="1445" y="2181"/>
                      <a:pt x="1449" y="2280"/>
                      <a:pt x="1449" y="2348"/>
                    </a:cubicBezTo>
                    <a:cubicBezTo>
                      <a:pt x="1449" y="2416"/>
                      <a:pt x="1445" y="2522"/>
                      <a:pt x="1439" y="2658"/>
                    </a:cubicBezTo>
                    <a:cubicBezTo>
                      <a:pt x="1436" y="2797"/>
                      <a:pt x="1432" y="2899"/>
                      <a:pt x="1432" y="2968"/>
                    </a:cubicBezTo>
                    <a:cubicBezTo>
                      <a:pt x="1432" y="3015"/>
                      <a:pt x="1449" y="3039"/>
                      <a:pt x="1486" y="3039"/>
                    </a:cubicBezTo>
                    <a:lnTo>
                      <a:pt x="1687" y="3039"/>
                    </a:lnTo>
                    <a:cubicBezTo>
                      <a:pt x="1776" y="3042"/>
                      <a:pt x="1844" y="3042"/>
                      <a:pt x="1889" y="3042"/>
                    </a:cubicBezTo>
                    <a:cubicBezTo>
                      <a:pt x="1919" y="3042"/>
                      <a:pt x="1933" y="3015"/>
                      <a:pt x="1933" y="2965"/>
                    </a:cubicBezTo>
                    <a:cubicBezTo>
                      <a:pt x="1933" y="2876"/>
                      <a:pt x="1929" y="2740"/>
                      <a:pt x="1929" y="2559"/>
                    </a:cubicBezTo>
                    <a:cubicBezTo>
                      <a:pt x="1926" y="2379"/>
                      <a:pt x="1922" y="2242"/>
                      <a:pt x="1922" y="2150"/>
                    </a:cubicBezTo>
                    <a:cubicBezTo>
                      <a:pt x="1922" y="2106"/>
                      <a:pt x="1926" y="2038"/>
                      <a:pt x="1926" y="1946"/>
                    </a:cubicBezTo>
                    <a:cubicBezTo>
                      <a:pt x="1929" y="1854"/>
                      <a:pt x="1929" y="1786"/>
                      <a:pt x="1929" y="1742"/>
                    </a:cubicBezTo>
                    <a:cubicBezTo>
                      <a:pt x="1929" y="1489"/>
                      <a:pt x="1895" y="1305"/>
                      <a:pt x="1820" y="1187"/>
                    </a:cubicBezTo>
                    <a:cubicBezTo>
                      <a:pt x="1722" y="1030"/>
                      <a:pt x="1534" y="948"/>
                      <a:pt x="1268" y="948"/>
                    </a:cubicBezTo>
                    <a:cubicBezTo>
                      <a:pt x="1112" y="948"/>
                      <a:pt x="965" y="992"/>
                      <a:pt x="826" y="1077"/>
                    </a:cubicBezTo>
                    <a:cubicBezTo>
                      <a:pt x="710" y="1166"/>
                      <a:pt x="618" y="1240"/>
                      <a:pt x="543" y="1302"/>
                    </a:cubicBezTo>
                    <a:cubicBezTo>
                      <a:pt x="532" y="1299"/>
                      <a:pt x="526" y="1281"/>
                      <a:pt x="526" y="1251"/>
                    </a:cubicBezTo>
                    <a:cubicBezTo>
                      <a:pt x="526" y="1115"/>
                      <a:pt x="532" y="913"/>
                      <a:pt x="543" y="644"/>
                    </a:cubicBezTo>
                    <a:cubicBezTo>
                      <a:pt x="553" y="379"/>
                      <a:pt x="560" y="178"/>
                      <a:pt x="560" y="42"/>
                    </a:cubicBezTo>
                    <a:cubicBezTo>
                      <a:pt x="560" y="14"/>
                      <a:pt x="549" y="1"/>
                      <a:pt x="532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864;p45">
                <a:extLst>
                  <a:ext uri="{FF2B5EF4-FFF2-40B4-BE49-F238E27FC236}">
                    <a16:creationId xmlns:a16="http://schemas.microsoft.com/office/drawing/2014/main" id="{71FD641C-86CD-4BDE-A9FA-30A841BD6F1B}"/>
                  </a:ext>
                </a:extLst>
              </p:cNvPr>
              <p:cNvSpPr/>
              <p:nvPr/>
            </p:nvSpPr>
            <p:spPr>
              <a:xfrm>
                <a:off x="1137906" y="2365228"/>
                <a:ext cx="8567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99" extrusionOk="0">
                    <a:moveTo>
                      <a:pt x="324" y="1"/>
                    </a:moveTo>
                    <a:cubicBezTo>
                      <a:pt x="229" y="1"/>
                      <a:pt x="154" y="35"/>
                      <a:pt x="93" y="103"/>
                    </a:cubicBezTo>
                    <a:cubicBezTo>
                      <a:pt x="32" y="171"/>
                      <a:pt x="1" y="252"/>
                      <a:pt x="1" y="348"/>
                    </a:cubicBezTo>
                    <a:cubicBezTo>
                      <a:pt x="1" y="440"/>
                      <a:pt x="32" y="521"/>
                      <a:pt x="90" y="590"/>
                    </a:cubicBezTo>
                    <a:cubicBezTo>
                      <a:pt x="154" y="661"/>
                      <a:pt x="229" y="699"/>
                      <a:pt x="324" y="699"/>
                    </a:cubicBezTo>
                    <a:cubicBezTo>
                      <a:pt x="417" y="699"/>
                      <a:pt x="495" y="664"/>
                      <a:pt x="557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60" y="103"/>
                    </a:cubicBezTo>
                    <a:cubicBezTo>
                      <a:pt x="495" y="35"/>
                      <a:pt x="417" y="1"/>
                      <a:pt x="32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865;p45">
                <a:extLst>
                  <a:ext uri="{FF2B5EF4-FFF2-40B4-BE49-F238E27FC236}">
                    <a16:creationId xmlns:a16="http://schemas.microsoft.com/office/drawing/2014/main" id="{DEC511A7-C7F5-4FDD-96C5-45325854D12D}"/>
                  </a:ext>
                </a:extLst>
              </p:cNvPr>
              <p:cNvSpPr/>
              <p:nvPr/>
            </p:nvSpPr>
            <p:spPr>
              <a:xfrm>
                <a:off x="1149417" y="2345886"/>
                <a:ext cx="21405" cy="28711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185" extrusionOk="0">
                    <a:moveTo>
                      <a:pt x="1506" y="1598"/>
                    </a:moveTo>
                    <a:cubicBezTo>
                      <a:pt x="1507" y="1598"/>
                      <a:pt x="1507" y="1599"/>
                      <a:pt x="1507" y="1599"/>
                    </a:cubicBezTo>
                    <a:lnTo>
                      <a:pt x="1507" y="1599"/>
                    </a:lnTo>
                    <a:cubicBezTo>
                      <a:pt x="1507" y="1599"/>
                      <a:pt x="1507" y="1598"/>
                      <a:pt x="1506" y="1598"/>
                    </a:cubicBezTo>
                    <a:close/>
                    <a:moveTo>
                      <a:pt x="1039" y="1"/>
                    </a:moveTo>
                    <a:cubicBezTo>
                      <a:pt x="739" y="1"/>
                      <a:pt x="491" y="106"/>
                      <a:pt x="294" y="325"/>
                    </a:cubicBezTo>
                    <a:cubicBezTo>
                      <a:pt x="99" y="536"/>
                      <a:pt x="0" y="792"/>
                      <a:pt x="0" y="1094"/>
                    </a:cubicBezTo>
                    <a:cubicBezTo>
                      <a:pt x="0" y="1388"/>
                      <a:pt x="102" y="1643"/>
                      <a:pt x="300" y="1858"/>
                    </a:cubicBezTo>
                    <a:cubicBezTo>
                      <a:pt x="501" y="2075"/>
                      <a:pt x="750" y="2185"/>
                      <a:pt x="1043" y="2185"/>
                    </a:cubicBezTo>
                    <a:cubicBezTo>
                      <a:pt x="1107" y="2185"/>
                      <a:pt x="1214" y="2168"/>
                      <a:pt x="1353" y="2133"/>
                    </a:cubicBezTo>
                    <a:cubicBezTo>
                      <a:pt x="1516" y="2089"/>
                      <a:pt x="1602" y="2048"/>
                      <a:pt x="1602" y="2004"/>
                    </a:cubicBezTo>
                    <a:cubicBezTo>
                      <a:pt x="1602" y="1960"/>
                      <a:pt x="1591" y="1888"/>
                      <a:pt x="1571" y="1779"/>
                    </a:cubicBezTo>
                    <a:cubicBezTo>
                      <a:pt x="1547" y="1661"/>
                      <a:pt x="1527" y="1600"/>
                      <a:pt x="1507" y="1599"/>
                    </a:cubicBezTo>
                    <a:lnTo>
                      <a:pt x="1507" y="1599"/>
                    </a:lnTo>
                    <a:cubicBezTo>
                      <a:pt x="1518" y="1600"/>
                      <a:pt x="1477" y="1623"/>
                      <a:pt x="1387" y="1670"/>
                    </a:cubicBezTo>
                    <a:cubicBezTo>
                      <a:pt x="1291" y="1718"/>
                      <a:pt x="1200" y="1738"/>
                      <a:pt x="1104" y="1738"/>
                    </a:cubicBezTo>
                    <a:cubicBezTo>
                      <a:pt x="931" y="1738"/>
                      <a:pt x="788" y="1674"/>
                      <a:pt x="665" y="1544"/>
                    </a:cubicBezTo>
                    <a:cubicBezTo>
                      <a:pt x="549" y="1418"/>
                      <a:pt x="491" y="1268"/>
                      <a:pt x="491" y="1094"/>
                    </a:cubicBezTo>
                    <a:cubicBezTo>
                      <a:pt x="491" y="917"/>
                      <a:pt x="549" y="764"/>
                      <a:pt x="665" y="635"/>
                    </a:cubicBezTo>
                    <a:cubicBezTo>
                      <a:pt x="784" y="505"/>
                      <a:pt x="931" y="440"/>
                      <a:pt x="1104" y="440"/>
                    </a:cubicBezTo>
                    <a:cubicBezTo>
                      <a:pt x="1182" y="440"/>
                      <a:pt x="1250" y="454"/>
                      <a:pt x="1316" y="481"/>
                    </a:cubicBezTo>
                    <a:cubicBezTo>
                      <a:pt x="1380" y="512"/>
                      <a:pt x="1445" y="539"/>
                      <a:pt x="1510" y="567"/>
                    </a:cubicBezTo>
                    <a:cubicBezTo>
                      <a:pt x="1523" y="567"/>
                      <a:pt x="1544" y="512"/>
                      <a:pt x="1577" y="406"/>
                    </a:cubicBezTo>
                    <a:cubicBezTo>
                      <a:pt x="1612" y="297"/>
                      <a:pt x="1629" y="226"/>
                      <a:pt x="1629" y="195"/>
                    </a:cubicBezTo>
                    <a:cubicBezTo>
                      <a:pt x="1629" y="182"/>
                      <a:pt x="1612" y="168"/>
                      <a:pt x="1585" y="151"/>
                    </a:cubicBezTo>
                    <a:cubicBezTo>
                      <a:pt x="1418" y="48"/>
                      <a:pt x="1237" y="1"/>
                      <a:pt x="1039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866;p45">
                <a:extLst>
                  <a:ext uri="{FF2B5EF4-FFF2-40B4-BE49-F238E27FC236}">
                    <a16:creationId xmlns:a16="http://schemas.microsoft.com/office/drawing/2014/main" id="{1B6B6B64-91F6-4E34-BDA6-98C0BEE8782D}"/>
                  </a:ext>
                </a:extLst>
              </p:cNvPr>
              <p:cNvSpPr/>
              <p:nvPr/>
            </p:nvSpPr>
            <p:spPr>
              <a:xfrm>
                <a:off x="1172517" y="2346123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39"/>
                    </a:moveTo>
                    <a:cubicBezTo>
                      <a:pt x="1209" y="439"/>
                      <a:pt x="1349" y="504"/>
                      <a:pt x="1462" y="634"/>
                    </a:cubicBezTo>
                    <a:cubicBezTo>
                      <a:pt x="1567" y="756"/>
                      <a:pt x="1622" y="906"/>
                      <a:pt x="1622" y="1080"/>
                    </a:cubicBezTo>
                    <a:cubicBezTo>
                      <a:pt x="1622" y="1250"/>
                      <a:pt x="1567" y="1397"/>
                      <a:pt x="1462" y="1522"/>
                    </a:cubicBezTo>
                    <a:cubicBezTo>
                      <a:pt x="1346" y="1656"/>
                      <a:pt x="1206" y="1720"/>
                      <a:pt x="1036" y="1720"/>
                    </a:cubicBezTo>
                    <a:cubicBezTo>
                      <a:pt x="869" y="1720"/>
                      <a:pt x="729" y="1656"/>
                      <a:pt x="613" y="1522"/>
                    </a:cubicBezTo>
                    <a:cubicBezTo>
                      <a:pt x="508" y="1397"/>
                      <a:pt x="453" y="1250"/>
                      <a:pt x="453" y="1080"/>
                    </a:cubicBezTo>
                    <a:cubicBezTo>
                      <a:pt x="453" y="906"/>
                      <a:pt x="505" y="756"/>
                      <a:pt x="613" y="634"/>
                    </a:cubicBezTo>
                    <a:cubicBezTo>
                      <a:pt x="726" y="504"/>
                      <a:pt x="866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4" y="106"/>
                      <a:pt x="294" y="320"/>
                    </a:cubicBezTo>
                    <a:cubicBezTo>
                      <a:pt x="99" y="528"/>
                      <a:pt x="0" y="780"/>
                      <a:pt x="0" y="1080"/>
                    </a:cubicBezTo>
                    <a:cubicBezTo>
                      <a:pt x="0" y="1376"/>
                      <a:pt x="99" y="1632"/>
                      <a:pt x="294" y="1840"/>
                    </a:cubicBezTo>
                    <a:cubicBezTo>
                      <a:pt x="494" y="2054"/>
                      <a:pt x="743" y="2163"/>
                      <a:pt x="1036" y="2163"/>
                    </a:cubicBezTo>
                    <a:cubicBezTo>
                      <a:pt x="1332" y="2163"/>
                      <a:pt x="1577" y="2054"/>
                      <a:pt x="1778" y="1836"/>
                    </a:cubicBezTo>
                    <a:cubicBezTo>
                      <a:pt x="1973" y="1628"/>
                      <a:pt x="2072" y="1373"/>
                      <a:pt x="2072" y="1076"/>
                    </a:cubicBezTo>
                    <a:cubicBezTo>
                      <a:pt x="2072" y="780"/>
                      <a:pt x="1973" y="528"/>
                      <a:pt x="1775" y="320"/>
                    </a:cubicBezTo>
                    <a:cubicBezTo>
                      <a:pt x="1577" y="106"/>
                      <a:pt x="1332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867;p45">
                <a:extLst>
                  <a:ext uri="{FF2B5EF4-FFF2-40B4-BE49-F238E27FC236}">
                    <a16:creationId xmlns:a16="http://schemas.microsoft.com/office/drawing/2014/main" id="{01C8E72D-2A12-4BC9-BE2F-88C480344CE7}"/>
                  </a:ext>
                </a:extLst>
              </p:cNvPr>
              <p:cNvSpPr/>
              <p:nvPr/>
            </p:nvSpPr>
            <p:spPr>
              <a:xfrm>
                <a:off x="1202778" y="2346385"/>
                <a:ext cx="43559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099" extrusionOk="0">
                    <a:moveTo>
                      <a:pt x="1285" y="0"/>
                    </a:moveTo>
                    <a:cubicBezTo>
                      <a:pt x="1165" y="0"/>
                      <a:pt x="1043" y="31"/>
                      <a:pt x="923" y="92"/>
                    </a:cubicBezTo>
                    <a:cubicBezTo>
                      <a:pt x="838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2" y="361"/>
                      <a:pt x="538" y="310"/>
                      <a:pt x="525" y="211"/>
                    </a:cubicBezTo>
                    <a:cubicBezTo>
                      <a:pt x="511" y="109"/>
                      <a:pt x="494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6" y="95"/>
                      <a:pt x="249" y="109"/>
                    </a:cubicBezTo>
                    <a:cubicBezTo>
                      <a:pt x="147" y="123"/>
                      <a:pt x="71" y="136"/>
                      <a:pt x="17" y="140"/>
                    </a:cubicBezTo>
                    <a:cubicBezTo>
                      <a:pt x="4" y="144"/>
                      <a:pt x="0" y="153"/>
                      <a:pt x="0" y="174"/>
                    </a:cubicBezTo>
                    <a:cubicBezTo>
                      <a:pt x="0" y="184"/>
                      <a:pt x="0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5" y="1516"/>
                    </a:cubicBezTo>
                    <a:lnTo>
                      <a:pt x="85" y="2037"/>
                    </a:lnTo>
                    <a:cubicBezTo>
                      <a:pt x="85" y="2075"/>
                      <a:pt x="99" y="2095"/>
                      <a:pt x="126" y="2095"/>
                    </a:cubicBezTo>
                    <a:lnTo>
                      <a:pt x="525" y="2095"/>
                    </a:lnTo>
                    <a:cubicBezTo>
                      <a:pt x="555" y="2095"/>
                      <a:pt x="573" y="2075"/>
                      <a:pt x="573" y="2034"/>
                    </a:cubicBezTo>
                    <a:cubicBezTo>
                      <a:pt x="573" y="1963"/>
                      <a:pt x="573" y="1857"/>
                      <a:pt x="569" y="1717"/>
                    </a:cubicBezTo>
                    <a:lnTo>
                      <a:pt x="569" y="1397"/>
                    </a:lnTo>
                    <a:lnTo>
                      <a:pt x="569" y="774"/>
                    </a:lnTo>
                    <a:cubicBezTo>
                      <a:pt x="569" y="692"/>
                      <a:pt x="637" y="606"/>
                      <a:pt x="774" y="525"/>
                    </a:cubicBezTo>
                    <a:cubicBezTo>
                      <a:pt x="896" y="450"/>
                      <a:pt x="1005" y="413"/>
                      <a:pt x="1093" y="413"/>
                    </a:cubicBezTo>
                    <a:cubicBezTo>
                      <a:pt x="1247" y="413"/>
                      <a:pt x="1349" y="460"/>
                      <a:pt x="1404" y="559"/>
                    </a:cubicBezTo>
                    <a:cubicBezTo>
                      <a:pt x="1441" y="627"/>
                      <a:pt x="1461" y="740"/>
                      <a:pt x="1461" y="900"/>
                    </a:cubicBezTo>
                    <a:lnTo>
                      <a:pt x="1461" y="1414"/>
                    </a:lnTo>
                    <a:cubicBezTo>
                      <a:pt x="1461" y="1485"/>
                      <a:pt x="1458" y="1587"/>
                      <a:pt x="1455" y="1724"/>
                    </a:cubicBezTo>
                    <a:cubicBezTo>
                      <a:pt x="1451" y="1861"/>
                      <a:pt x="1448" y="1966"/>
                      <a:pt x="1448" y="2034"/>
                    </a:cubicBezTo>
                    <a:cubicBezTo>
                      <a:pt x="1448" y="2075"/>
                      <a:pt x="1461" y="2095"/>
                      <a:pt x="1492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5" y="2089"/>
                      <a:pt x="1670" y="2085"/>
                      <a:pt x="1694" y="2085"/>
                    </a:cubicBezTo>
                    <a:cubicBezTo>
                      <a:pt x="1717" y="2085"/>
                      <a:pt x="1755" y="2089"/>
                      <a:pt x="1806" y="2092"/>
                    </a:cubicBezTo>
                    <a:cubicBezTo>
                      <a:pt x="1854" y="2095"/>
                      <a:pt x="1891" y="2098"/>
                      <a:pt x="1915" y="2098"/>
                    </a:cubicBezTo>
                    <a:cubicBezTo>
                      <a:pt x="1942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5" y="1727"/>
                    </a:cubicBezTo>
                    <a:cubicBezTo>
                      <a:pt x="1939" y="1587"/>
                      <a:pt x="1939" y="1482"/>
                      <a:pt x="1939" y="1414"/>
                    </a:cubicBezTo>
                    <a:cubicBezTo>
                      <a:pt x="1939" y="1117"/>
                      <a:pt x="1939" y="917"/>
                      <a:pt x="1945" y="804"/>
                    </a:cubicBezTo>
                    <a:cubicBezTo>
                      <a:pt x="1949" y="719"/>
                      <a:pt x="2010" y="631"/>
                      <a:pt x="2126" y="538"/>
                    </a:cubicBezTo>
                    <a:cubicBezTo>
                      <a:pt x="2238" y="453"/>
                      <a:pt x="2340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7" y="658"/>
                      <a:pt x="2818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18" y="1571"/>
                      <a:pt x="2814" y="1700"/>
                    </a:cubicBezTo>
                    <a:cubicBezTo>
                      <a:pt x="2807" y="1829"/>
                      <a:pt x="2807" y="1928"/>
                      <a:pt x="2807" y="1993"/>
                    </a:cubicBezTo>
                    <a:cubicBezTo>
                      <a:pt x="2807" y="2062"/>
                      <a:pt x="2821" y="2095"/>
                      <a:pt x="2851" y="2095"/>
                    </a:cubicBezTo>
                    <a:cubicBezTo>
                      <a:pt x="2876" y="2095"/>
                      <a:pt x="2913" y="2092"/>
                      <a:pt x="2961" y="2092"/>
                    </a:cubicBezTo>
                    <a:cubicBezTo>
                      <a:pt x="3008" y="2089"/>
                      <a:pt x="3046" y="2085"/>
                      <a:pt x="3070" y="2085"/>
                    </a:cubicBezTo>
                    <a:cubicBezTo>
                      <a:pt x="3093" y="2085"/>
                      <a:pt x="3124" y="2089"/>
                      <a:pt x="3168" y="2092"/>
                    </a:cubicBezTo>
                    <a:cubicBezTo>
                      <a:pt x="3213" y="2095"/>
                      <a:pt x="3244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3" y="232"/>
                    </a:cubicBezTo>
                    <a:cubicBezTo>
                      <a:pt x="3101" y="75"/>
                      <a:pt x="2920" y="0"/>
                      <a:pt x="2654" y="0"/>
                    </a:cubicBezTo>
                    <a:cubicBezTo>
                      <a:pt x="2518" y="0"/>
                      <a:pt x="2381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5" y="0"/>
                      <a:pt x="1285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868;p45">
                <a:extLst>
                  <a:ext uri="{FF2B5EF4-FFF2-40B4-BE49-F238E27FC236}">
                    <a16:creationId xmlns:a16="http://schemas.microsoft.com/office/drawing/2014/main" id="{94E1500C-39B5-4EFD-AB9C-F3863648D245}"/>
                  </a:ext>
                </a:extLst>
              </p:cNvPr>
              <p:cNvSpPr/>
              <p:nvPr/>
            </p:nvSpPr>
            <p:spPr>
              <a:xfrm>
                <a:off x="2107402" y="1647876"/>
                <a:ext cx="37659" cy="37659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866" extrusionOk="0">
                    <a:moveTo>
                      <a:pt x="1435" y="284"/>
                    </a:moveTo>
                    <a:cubicBezTo>
                      <a:pt x="2069" y="284"/>
                      <a:pt x="2583" y="798"/>
                      <a:pt x="2583" y="1432"/>
                    </a:cubicBezTo>
                    <a:cubicBezTo>
                      <a:pt x="2583" y="2069"/>
                      <a:pt x="2069" y="2583"/>
                      <a:pt x="1435" y="2583"/>
                    </a:cubicBezTo>
                    <a:cubicBezTo>
                      <a:pt x="798" y="2583"/>
                      <a:pt x="280" y="2069"/>
                      <a:pt x="280" y="1432"/>
                    </a:cubicBezTo>
                    <a:cubicBezTo>
                      <a:pt x="280" y="798"/>
                      <a:pt x="798" y="284"/>
                      <a:pt x="1435" y="284"/>
                    </a:cubicBezTo>
                    <a:close/>
                    <a:moveTo>
                      <a:pt x="1435" y="1"/>
                    </a:moveTo>
                    <a:cubicBezTo>
                      <a:pt x="645" y="1"/>
                      <a:pt x="1" y="645"/>
                      <a:pt x="1" y="1432"/>
                    </a:cubicBezTo>
                    <a:cubicBezTo>
                      <a:pt x="1" y="2222"/>
                      <a:pt x="645" y="2866"/>
                      <a:pt x="1435" y="2866"/>
                    </a:cubicBezTo>
                    <a:cubicBezTo>
                      <a:pt x="2222" y="2866"/>
                      <a:pt x="2866" y="2222"/>
                      <a:pt x="2866" y="1432"/>
                    </a:cubicBezTo>
                    <a:cubicBezTo>
                      <a:pt x="2866" y="645"/>
                      <a:pt x="2222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869;p45">
                <a:extLst>
                  <a:ext uri="{FF2B5EF4-FFF2-40B4-BE49-F238E27FC236}">
                    <a16:creationId xmlns:a16="http://schemas.microsoft.com/office/drawing/2014/main" id="{9CE22E68-5FBA-4E22-B085-905D31355873}"/>
                  </a:ext>
                </a:extLst>
              </p:cNvPr>
              <p:cNvSpPr/>
              <p:nvPr/>
            </p:nvSpPr>
            <p:spPr>
              <a:xfrm>
                <a:off x="2093670" y="1686337"/>
                <a:ext cx="65542" cy="24716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881" extrusionOk="0">
                    <a:moveTo>
                      <a:pt x="1877" y="0"/>
                    </a:moveTo>
                    <a:cubicBezTo>
                      <a:pt x="841" y="0"/>
                      <a:pt x="0" y="846"/>
                      <a:pt x="0" y="1881"/>
                    </a:cubicBezTo>
                    <a:lnTo>
                      <a:pt x="280" y="1881"/>
                    </a:lnTo>
                    <a:cubicBezTo>
                      <a:pt x="280" y="999"/>
                      <a:pt x="998" y="283"/>
                      <a:pt x="1877" y="283"/>
                    </a:cubicBezTo>
                    <a:lnTo>
                      <a:pt x="3107" y="283"/>
                    </a:lnTo>
                    <a:cubicBezTo>
                      <a:pt x="3989" y="283"/>
                      <a:pt x="4705" y="999"/>
                      <a:pt x="4705" y="1881"/>
                    </a:cubicBezTo>
                    <a:lnTo>
                      <a:pt x="4987" y="1881"/>
                    </a:lnTo>
                    <a:cubicBezTo>
                      <a:pt x="4987" y="846"/>
                      <a:pt x="4143" y="0"/>
                      <a:pt x="3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870;p45">
                <a:extLst>
                  <a:ext uri="{FF2B5EF4-FFF2-40B4-BE49-F238E27FC236}">
                    <a16:creationId xmlns:a16="http://schemas.microsoft.com/office/drawing/2014/main" id="{074060E3-343E-4292-90C2-02738467F9B0}"/>
                  </a:ext>
                </a:extLst>
              </p:cNvPr>
              <p:cNvSpPr/>
              <p:nvPr/>
            </p:nvSpPr>
            <p:spPr>
              <a:xfrm>
                <a:off x="2076523" y="1657731"/>
                <a:ext cx="7174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546" y="2736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871;p45">
                <a:extLst>
                  <a:ext uri="{FF2B5EF4-FFF2-40B4-BE49-F238E27FC236}">
                    <a16:creationId xmlns:a16="http://schemas.microsoft.com/office/drawing/2014/main" id="{B389DF91-F263-4F98-88B5-BC10EB765B64}"/>
                  </a:ext>
                </a:extLst>
              </p:cNvPr>
              <p:cNvSpPr/>
              <p:nvPr/>
            </p:nvSpPr>
            <p:spPr>
              <a:xfrm>
                <a:off x="2062095" y="1672093"/>
                <a:ext cx="36004" cy="722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2740" y="549"/>
                    </a:lnTo>
                    <a:lnTo>
                      <a:pt x="274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872;p45">
                <a:extLst>
                  <a:ext uri="{FF2B5EF4-FFF2-40B4-BE49-F238E27FC236}">
                    <a16:creationId xmlns:a16="http://schemas.microsoft.com/office/drawing/2014/main" id="{C335D0AF-68EE-4335-B677-B23BB29B065B}"/>
                  </a:ext>
                </a:extLst>
              </p:cNvPr>
              <p:cNvSpPr/>
              <p:nvPr/>
            </p:nvSpPr>
            <p:spPr>
              <a:xfrm>
                <a:off x="2242231" y="1649900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1"/>
                    </a:moveTo>
                    <a:cubicBezTo>
                      <a:pt x="277" y="1"/>
                      <a:pt x="1" y="276"/>
                      <a:pt x="1" y="620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20"/>
                    </a:cubicBezTo>
                    <a:cubicBezTo>
                      <a:pt x="1238" y="276"/>
                      <a:pt x="961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873;p45">
                <a:extLst>
                  <a:ext uri="{FF2B5EF4-FFF2-40B4-BE49-F238E27FC236}">
                    <a16:creationId xmlns:a16="http://schemas.microsoft.com/office/drawing/2014/main" id="{ADDB7317-F0F2-4A85-9641-801C6066405B}"/>
                  </a:ext>
                </a:extLst>
              </p:cNvPr>
              <p:cNvSpPr/>
              <p:nvPr/>
            </p:nvSpPr>
            <p:spPr>
              <a:xfrm>
                <a:off x="2242231" y="1672330"/>
                <a:ext cx="16267" cy="16307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41" extrusionOk="0">
                    <a:moveTo>
                      <a:pt x="621" y="0"/>
                    </a:moveTo>
                    <a:cubicBezTo>
                      <a:pt x="277" y="0"/>
                      <a:pt x="1" y="280"/>
                      <a:pt x="1" y="620"/>
                    </a:cubicBezTo>
                    <a:cubicBezTo>
                      <a:pt x="1" y="961"/>
                      <a:pt x="277" y="1240"/>
                      <a:pt x="621" y="1240"/>
                    </a:cubicBezTo>
                    <a:cubicBezTo>
                      <a:pt x="961" y="1240"/>
                      <a:pt x="1238" y="961"/>
                      <a:pt x="1238" y="620"/>
                    </a:cubicBezTo>
                    <a:cubicBezTo>
                      <a:pt x="1238" y="280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4;p45">
                <a:extLst>
                  <a:ext uri="{FF2B5EF4-FFF2-40B4-BE49-F238E27FC236}">
                    <a16:creationId xmlns:a16="http://schemas.microsoft.com/office/drawing/2014/main" id="{B0EFC911-278D-44A3-A75F-80AF4EF1F690}"/>
                  </a:ext>
                </a:extLst>
              </p:cNvPr>
              <p:cNvSpPr/>
              <p:nvPr/>
            </p:nvSpPr>
            <p:spPr>
              <a:xfrm>
                <a:off x="2242231" y="1694799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0"/>
                    </a:moveTo>
                    <a:cubicBezTo>
                      <a:pt x="277" y="0"/>
                      <a:pt x="1" y="276"/>
                      <a:pt x="1" y="617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17"/>
                    </a:cubicBezTo>
                    <a:cubicBezTo>
                      <a:pt x="1238" y="276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75;p45">
                <a:extLst>
                  <a:ext uri="{FF2B5EF4-FFF2-40B4-BE49-F238E27FC236}">
                    <a16:creationId xmlns:a16="http://schemas.microsoft.com/office/drawing/2014/main" id="{D9AB0DE6-8E23-4A98-B7B4-DC2602C6493C}"/>
                  </a:ext>
                </a:extLst>
              </p:cNvPr>
              <p:cNvSpPr/>
              <p:nvPr/>
            </p:nvSpPr>
            <p:spPr>
              <a:xfrm>
                <a:off x="1914336" y="1649900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09"/>
                    </a:lnTo>
                    <a:lnTo>
                      <a:pt x="1" y="477"/>
                    </a:lnTo>
                    <a:lnTo>
                      <a:pt x="328" y="794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4"/>
                    </a:lnTo>
                    <a:lnTo>
                      <a:pt x="1312" y="477"/>
                    </a:lnTo>
                    <a:lnTo>
                      <a:pt x="859" y="409"/>
                    </a:lnTo>
                    <a:lnTo>
                      <a:pt x="658" y="1"/>
                    </a:lnTo>
                    <a:close/>
                    <a:moveTo>
                      <a:pt x="1060" y="1248"/>
                    </a:moveTo>
                    <a:lnTo>
                      <a:pt x="1060" y="1248"/>
                    </a:lnTo>
                    <a:lnTo>
                      <a:pt x="1060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76;p45">
                <a:extLst>
                  <a:ext uri="{FF2B5EF4-FFF2-40B4-BE49-F238E27FC236}">
                    <a16:creationId xmlns:a16="http://schemas.microsoft.com/office/drawing/2014/main" id="{0855F841-7277-493A-BD5C-821EB14516D6}"/>
                  </a:ext>
                </a:extLst>
              </p:cNvPr>
              <p:cNvSpPr/>
              <p:nvPr/>
            </p:nvSpPr>
            <p:spPr>
              <a:xfrm>
                <a:off x="1914336" y="1672277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0"/>
                    </a:lnTo>
                    <a:lnTo>
                      <a:pt x="1" y="477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7"/>
                    </a:lnTo>
                    <a:lnTo>
                      <a:pt x="859" y="410"/>
                    </a:lnTo>
                    <a:lnTo>
                      <a:pt x="658" y="1"/>
                    </a:lnTo>
                    <a:close/>
                    <a:moveTo>
                      <a:pt x="253" y="1248"/>
                    </a:moveTo>
                    <a:lnTo>
                      <a:pt x="253" y="1248"/>
                    </a:lnTo>
                    <a:lnTo>
                      <a:pt x="253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77;p45">
                <a:extLst>
                  <a:ext uri="{FF2B5EF4-FFF2-40B4-BE49-F238E27FC236}">
                    <a16:creationId xmlns:a16="http://schemas.microsoft.com/office/drawing/2014/main" id="{01CE9091-F881-4BFC-BA43-B186D3ABA79B}"/>
                  </a:ext>
                </a:extLst>
              </p:cNvPr>
              <p:cNvSpPr/>
              <p:nvPr/>
            </p:nvSpPr>
            <p:spPr>
              <a:xfrm>
                <a:off x="1914336" y="1694655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3"/>
                    </a:lnTo>
                    <a:lnTo>
                      <a:pt x="1" y="478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7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8"/>
                    </a:lnTo>
                    <a:lnTo>
                      <a:pt x="859" y="413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78;p45">
                <a:extLst>
                  <a:ext uri="{FF2B5EF4-FFF2-40B4-BE49-F238E27FC236}">
                    <a16:creationId xmlns:a16="http://schemas.microsoft.com/office/drawing/2014/main" id="{94BCC001-37FE-4D90-B224-11ABED2A344F}"/>
                  </a:ext>
                </a:extLst>
              </p:cNvPr>
              <p:cNvSpPr/>
              <p:nvPr/>
            </p:nvSpPr>
            <p:spPr>
              <a:xfrm>
                <a:off x="1936989" y="1655222"/>
                <a:ext cx="40892" cy="575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8" extrusionOk="0">
                    <a:moveTo>
                      <a:pt x="1" y="0"/>
                    </a:moveTo>
                    <a:lnTo>
                      <a:pt x="1" y="437"/>
                    </a:lnTo>
                    <a:lnTo>
                      <a:pt x="3111" y="437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79;p45">
                <a:extLst>
                  <a:ext uri="{FF2B5EF4-FFF2-40B4-BE49-F238E27FC236}">
                    <a16:creationId xmlns:a16="http://schemas.microsoft.com/office/drawing/2014/main" id="{696AF2CF-4007-429C-B391-26656EB5D4CC}"/>
                  </a:ext>
                </a:extLst>
              </p:cNvPr>
              <p:cNvSpPr/>
              <p:nvPr/>
            </p:nvSpPr>
            <p:spPr>
              <a:xfrm>
                <a:off x="1936989" y="1677612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80;p45">
                <a:extLst>
                  <a:ext uri="{FF2B5EF4-FFF2-40B4-BE49-F238E27FC236}">
                    <a16:creationId xmlns:a16="http://schemas.microsoft.com/office/drawing/2014/main" id="{2501EB3B-CA57-4174-AEB2-5BE332B45593}"/>
                  </a:ext>
                </a:extLst>
              </p:cNvPr>
              <p:cNvSpPr/>
              <p:nvPr/>
            </p:nvSpPr>
            <p:spPr>
              <a:xfrm>
                <a:off x="1936989" y="1699989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81;p45">
                <a:extLst>
                  <a:ext uri="{FF2B5EF4-FFF2-40B4-BE49-F238E27FC236}">
                    <a16:creationId xmlns:a16="http://schemas.microsoft.com/office/drawing/2014/main" id="{76EFDB95-FA20-4B3E-BE41-B61E194F305C}"/>
                  </a:ext>
                </a:extLst>
              </p:cNvPr>
              <p:cNvSpPr/>
              <p:nvPr/>
            </p:nvSpPr>
            <p:spPr>
              <a:xfrm>
                <a:off x="1781569" y="1649716"/>
                <a:ext cx="47908" cy="6133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668" extrusionOk="0">
                    <a:moveTo>
                      <a:pt x="3207" y="440"/>
                    </a:moveTo>
                    <a:lnTo>
                      <a:pt x="3207" y="3840"/>
                    </a:lnTo>
                    <a:lnTo>
                      <a:pt x="2068" y="3060"/>
                    </a:lnTo>
                    <a:lnTo>
                      <a:pt x="1823" y="2893"/>
                    </a:lnTo>
                    <a:lnTo>
                      <a:pt x="1578" y="3060"/>
                    </a:lnTo>
                    <a:lnTo>
                      <a:pt x="436" y="3840"/>
                    </a:lnTo>
                    <a:lnTo>
                      <a:pt x="436" y="440"/>
                    </a:lnTo>
                    <a:close/>
                    <a:moveTo>
                      <a:pt x="1" y="1"/>
                    </a:moveTo>
                    <a:lnTo>
                      <a:pt x="1" y="4668"/>
                    </a:lnTo>
                    <a:lnTo>
                      <a:pt x="1823" y="3421"/>
                    </a:lnTo>
                    <a:lnTo>
                      <a:pt x="3646" y="4668"/>
                    </a:lnTo>
                    <a:lnTo>
                      <a:pt x="36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82;p45">
                <a:extLst>
                  <a:ext uri="{FF2B5EF4-FFF2-40B4-BE49-F238E27FC236}">
                    <a16:creationId xmlns:a16="http://schemas.microsoft.com/office/drawing/2014/main" id="{F6AB4C1F-D586-4E4B-9A05-215D7982B28A}"/>
                  </a:ext>
                </a:extLst>
              </p:cNvPr>
              <p:cNvSpPr/>
              <p:nvPr/>
            </p:nvSpPr>
            <p:spPr>
              <a:xfrm>
                <a:off x="1633718" y="1648086"/>
                <a:ext cx="64071" cy="66909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5092" extrusionOk="0">
                    <a:moveTo>
                      <a:pt x="2251" y="0"/>
                    </a:moveTo>
                    <a:cubicBezTo>
                      <a:pt x="2079" y="0"/>
                      <a:pt x="1906" y="18"/>
                      <a:pt x="1734" y="53"/>
                    </a:cubicBezTo>
                    <a:cubicBezTo>
                      <a:pt x="992" y="203"/>
                      <a:pt x="358" y="677"/>
                      <a:pt x="0" y="1348"/>
                    </a:cubicBezTo>
                    <a:lnTo>
                      <a:pt x="385" y="1552"/>
                    </a:lnTo>
                    <a:cubicBezTo>
                      <a:pt x="682" y="997"/>
                      <a:pt x="1206" y="609"/>
                      <a:pt x="1823" y="482"/>
                    </a:cubicBezTo>
                    <a:cubicBezTo>
                      <a:pt x="1967" y="452"/>
                      <a:pt x="2111" y="437"/>
                      <a:pt x="2254" y="437"/>
                    </a:cubicBezTo>
                    <a:cubicBezTo>
                      <a:pt x="2661" y="437"/>
                      <a:pt x="3059" y="557"/>
                      <a:pt x="3407" y="789"/>
                    </a:cubicBezTo>
                    <a:cubicBezTo>
                      <a:pt x="3877" y="1099"/>
                      <a:pt x="4198" y="1573"/>
                      <a:pt x="4313" y="2125"/>
                    </a:cubicBezTo>
                    <a:cubicBezTo>
                      <a:pt x="4422" y="2677"/>
                      <a:pt x="4313" y="3238"/>
                      <a:pt x="4003" y="3708"/>
                    </a:cubicBezTo>
                    <a:cubicBezTo>
                      <a:pt x="3693" y="4179"/>
                      <a:pt x="3220" y="4499"/>
                      <a:pt x="2668" y="4611"/>
                    </a:cubicBezTo>
                    <a:cubicBezTo>
                      <a:pt x="2527" y="4640"/>
                      <a:pt x="2385" y="4655"/>
                      <a:pt x="2244" y="4655"/>
                    </a:cubicBezTo>
                    <a:cubicBezTo>
                      <a:pt x="1582" y="4655"/>
                      <a:pt x="944" y="4339"/>
                      <a:pt x="542" y="3793"/>
                    </a:cubicBezTo>
                    <a:lnTo>
                      <a:pt x="191" y="4049"/>
                    </a:lnTo>
                    <a:cubicBezTo>
                      <a:pt x="675" y="4713"/>
                      <a:pt x="1448" y="5092"/>
                      <a:pt x="2248" y="5092"/>
                    </a:cubicBezTo>
                    <a:cubicBezTo>
                      <a:pt x="2416" y="5092"/>
                      <a:pt x="2586" y="5075"/>
                      <a:pt x="2753" y="5040"/>
                    </a:cubicBezTo>
                    <a:cubicBezTo>
                      <a:pt x="3421" y="4905"/>
                      <a:pt x="3993" y="4516"/>
                      <a:pt x="4368" y="3950"/>
                    </a:cubicBezTo>
                    <a:cubicBezTo>
                      <a:pt x="4742" y="3381"/>
                      <a:pt x="4875" y="2704"/>
                      <a:pt x="4739" y="2036"/>
                    </a:cubicBezTo>
                    <a:cubicBezTo>
                      <a:pt x="4603" y="1372"/>
                      <a:pt x="4215" y="796"/>
                      <a:pt x="3649" y="421"/>
                    </a:cubicBezTo>
                    <a:cubicBezTo>
                      <a:pt x="3227" y="143"/>
                      <a:pt x="2744" y="0"/>
                      <a:pt x="2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83;p45">
                <a:extLst>
                  <a:ext uri="{FF2B5EF4-FFF2-40B4-BE49-F238E27FC236}">
                    <a16:creationId xmlns:a16="http://schemas.microsoft.com/office/drawing/2014/main" id="{234226BB-A1ED-4B97-BE96-7B6408AFFF3A}"/>
                  </a:ext>
                </a:extLst>
              </p:cNvPr>
              <p:cNvSpPr/>
              <p:nvPr/>
            </p:nvSpPr>
            <p:spPr>
              <a:xfrm>
                <a:off x="1630814" y="1654144"/>
                <a:ext cx="18317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48" extrusionOk="0">
                    <a:moveTo>
                      <a:pt x="425" y="1"/>
                    </a:moveTo>
                    <a:lnTo>
                      <a:pt x="0" y="90"/>
                    </a:lnTo>
                    <a:lnTo>
                      <a:pt x="235" y="1248"/>
                    </a:lnTo>
                    <a:lnTo>
                      <a:pt x="1393" y="1010"/>
                    </a:lnTo>
                    <a:lnTo>
                      <a:pt x="1304" y="580"/>
                    </a:lnTo>
                    <a:lnTo>
                      <a:pt x="576" y="730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84;p45">
                <a:extLst>
                  <a:ext uri="{FF2B5EF4-FFF2-40B4-BE49-F238E27FC236}">
                    <a16:creationId xmlns:a16="http://schemas.microsoft.com/office/drawing/2014/main" id="{B8341CA3-FCF2-4382-B4BF-72E2DA828947}"/>
                  </a:ext>
                </a:extLst>
              </p:cNvPr>
              <p:cNvSpPr/>
              <p:nvPr/>
            </p:nvSpPr>
            <p:spPr>
              <a:xfrm>
                <a:off x="1649827" y="1660911"/>
                <a:ext cx="18107" cy="3152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2399" extrusionOk="0">
                    <a:moveTo>
                      <a:pt x="937" y="1"/>
                    </a:moveTo>
                    <a:lnTo>
                      <a:pt x="937" y="1448"/>
                    </a:lnTo>
                    <a:lnTo>
                      <a:pt x="0" y="2028"/>
                    </a:lnTo>
                    <a:lnTo>
                      <a:pt x="233" y="2399"/>
                    </a:lnTo>
                    <a:lnTo>
                      <a:pt x="1377" y="1693"/>
                    </a:lnTo>
                    <a:lnTo>
                      <a:pt x="13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85;p45">
                <a:extLst>
                  <a:ext uri="{FF2B5EF4-FFF2-40B4-BE49-F238E27FC236}">
                    <a16:creationId xmlns:a16="http://schemas.microsoft.com/office/drawing/2014/main" id="{896BD963-AFCA-4ED4-9061-D1D0EDCFBD89}"/>
                  </a:ext>
                </a:extLst>
              </p:cNvPr>
              <p:cNvSpPr/>
              <p:nvPr/>
            </p:nvSpPr>
            <p:spPr>
              <a:xfrm>
                <a:off x="1421178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10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6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86;p45">
                <a:extLst>
                  <a:ext uri="{FF2B5EF4-FFF2-40B4-BE49-F238E27FC236}">
                    <a16:creationId xmlns:a16="http://schemas.microsoft.com/office/drawing/2014/main" id="{437C9ECA-F6A4-46D2-BCF8-98D06CC78C1E}"/>
                  </a:ext>
                </a:extLst>
              </p:cNvPr>
              <p:cNvSpPr/>
              <p:nvPr/>
            </p:nvSpPr>
            <p:spPr>
              <a:xfrm>
                <a:off x="1461544" y="1827789"/>
                <a:ext cx="3170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677" extrusionOk="0">
                    <a:moveTo>
                      <a:pt x="1211" y="372"/>
                    </a:moveTo>
                    <a:cubicBezTo>
                      <a:pt x="1708" y="372"/>
                      <a:pt x="1933" y="947"/>
                      <a:pt x="1933" y="1823"/>
                    </a:cubicBezTo>
                    <a:cubicBezTo>
                      <a:pt x="1933" y="2729"/>
                      <a:pt x="1697" y="3305"/>
                      <a:pt x="1204" y="3305"/>
                    </a:cubicBezTo>
                    <a:cubicBezTo>
                      <a:pt x="768" y="3305"/>
                      <a:pt x="482" y="2781"/>
                      <a:pt x="482" y="1857"/>
                    </a:cubicBezTo>
                    <a:cubicBezTo>
                      <a:pt x="482" y="886"/>
                      <a:pt x="788" y="372"/>
                      <a:pt x="1211" y="372"/>
                    </a:cubicBezTo>
                    <a:close/>
                    <a:moveTo>
                      <a:pt x="1238" y="1"/>
                    </a:moveTo>
                    <a:cubicBezTo>
                      <a:pt x="516" y="1"/>
                      <a:pt x="1" y="658"/>
                      <a:pt x="1" y="1850"/>
                    </a:cubicBezTo>
                    <a:cubicBezTo>
                      <a:pt x="12" y="3026"/>
                      <a:pt x="482" y="3677"/>
                      <a:pt x="1177" y="3677"/>
                    </a:cubicBezTo>
                    <a:cubicBezTo>
                      <a:pt x="1963" y="3677"/>
                      <a:pt x="2413" y="3009"/>
                      <a:pt x="2413" y="1799"/>
                    </a:cubicBezTo>
                    <a:cubicBezTo>
                      <a:pt x="2413" y="669"/>
                      <a:pt x="1988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87;p45">
                <a:extLst>
                  <a:ext uri="{FF2B5EF4-FFF2-40B4-BE49-F238E27FC236}">
                    <a16:creationId xmlns:a16="http://schemas.microsoft.com/office/drawing/2014/main" id="{F5AB9F4B-88B4-4C18-B43E-52C6F4694FBA}"/>
                  </a:ext>
                </a:extLst>
              </p:cNvPr>
              <p:cNvSpPr/>
              <p:nvPr/>
            </p:nvSpPr>
            <p:spPr>
              <a:xfrm>
                <a:off x="1501976" y="1827789"/>
                <a:ext cx="31746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3677" extrusionOk="0">
                    <a:moveTo>
                      <a:pt x="1210" y="372"/>
                    </a:moveTo>
                    <a:cubicBezTo>
                      <a:pt x="1707" y="372"/>
                      <a:pt x="1932" y="947"/>
                      <a:pt x="1932" y="1823"/>
                    </a:cubicBezTo>
                    <a:cubicBezTo>
                      <a:pt x="1932" y="2729"/>
                      <a:pt x="1697" y="3305"/>
                      <a:pt x="1207" y="3305"/>
                    </a:cubicBezTo>
                    <a:cubicBezTo>
                      <a:pt x="767" y="3305"/>
                      <a:pt x="485" y="2781"/>
                      <a:pt x="485" y="1857"/>
                    </a:cubicBezTo>
                    <a:cubicBezTo>
                      <a:pt x="485" y="886"/>
                      <a:pt x="791" y="372"/>
                      <a:pt x="1210" y="372"/>
                    </a:cubicBezTo>
                    <a:close/>
                    <a:moveTo>
                      <a:pt x="1237" y="1"/>
                    </a:moveTo>
                    <a:cubicBezTo>
                      <a:pt x="515" y="1"/>
                      <a:pt x="1" y="658"/>
                      <a:pt x="1" y="1850"/>
                    </a:cubicBezTo>
                    <a:cubicBezTo>
                      <a:pt x="14" y="3026"/>
                      <a:pt x="485" y="3677"/>
                      <a:pt x="1180" y="3677"/>
                    </a:cubicBezTo>
                    <a:cubicBezTo>
                      <a:pt x="1966" y="3677"/>
                      <a:pt x="2416" y="3009"/>
                      <a:pt x="2416" y="1799"/>
                    </a:cubicBezTo>
                    <a:cubicBezTo>
                      <a:pt x="2416" y="669"/>
                      <a:pt x="1986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88;p45">
                <a:extLst>
                  <a:ext uri="{FF2B5EF4-FFF2-40B4-BE49-F238E27FC236}">
                    <a16:creationId xmlns:a16="http://schemas.microsoft.com/office/drawing/2014/main" id="{EC83D9B7-0AD4-41B2-8739-00608651D8CE}"/>
                  </a:ext>
                </a:extLst>
              </p:cNvPr>
              <p:cNvSpPr/>
              <p:nvPr/>
            </p:nvSpPr>
            <p:spPr>
              <a:xfrm>
                <a:off x="1720415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3" y="345"/>
                      <a:pt x="1810" y="641"/>
                      <a:pt x="1810" y="927"/>
                    </a:cubicBezTo>
                    <a:cubicBezTo>
                      <a:pt x="1810" y="1248"/>
                      <a:pt x="1575" y="1469"/>
                      <a:pt x="1268" y="1571"/>
                    </a:cubicBezTo>
                    <a:cubicBezTo>
                      <a:pt x="859" y="1462"/>
                      <a:pt x="590" y="1271"/>
                      <a:pt x="590" y="914"/>
                    </a:cubicBezTo>
                    <a:cubicBezTo>
                      <a:pt x="590" y="607"/>
                      <a:pt x="812" y="345"/>
                      <a:pt x="1210" y="345"/>
                    </a:cubicBezTo>
                    <a:close/>
                    <a:moveTo>
                      <a:pt x="1132" y="1916"/>
                    </a:moveTo>
                    <a:cubicBezTo>
                      <a:pt x="1616" y="2051"/>
                      <a:pt x="1916" y="2259"/>
                      <a:pt x="1916" y="2692"/>
                    </a:cubicBezTo>
                    <a:cubicBezTo>
                      <a:pt x="1916" y="3060"/>
                      <a:pt x="1636" y="3329"/>
                      <a:pt x="1204" y="3329"/>
                    </a:cubicBezTo>
                    <a:cubicBezTo>
                      <a:pt x="751" y="3329"/>
                      <a:pt x="478" y="3009"/>
                      <a:pt x="491" y="2647"/>
                    </a:cubicBezTo>
                    <a:cubicBezTo>
                      <a:pt x="491" y="2310"/>
                      <a:pt x="716" y="2038"/>
                      <a:pt x="1132" y="1916"/>
                    </a:cubicBezTo>
                    <a:close/>
                    <a:moveTo>
                      <a:pt x="1238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699" y="1745"/>
                    </a:cubicBezTo>
                    <a:lnTo>
                      <a:pt x="706" y="1762"/>
                    </a:lnTo>
                    <a:cubicBezTo>
                      <a:pt x="270" y="1949"/>
                      <a:pt x="1" y="2266"/>
                      <a:pt x="1" y="2716"/>
                    </a:cubicBezTo>
                    <a:cubicBezTo>
                      <a:pt x="1" y="3233"/>
                      <a:pt x="451" y="3677"/>
                      <a:pt x="1194" y="3677"/>
                    </a:cubicBezTo>
                    <a:cubicBezTo>
                      <a:pt x="1872" y="3677"/>
                      <a:pt x="2403" y="3260"/>
                      <a:pt x="2403" y="2644"/>
                    </a:cubicBezTo>
                    <a:cubicBezTo>
                      <a:pt x="2403" y="2211"/>
                      <a:pt x="2127" y="1898"/>
                      <a:pt x="1688" y="1724"/>
                    </a:cubicBezTo>
                    <a:lnTo>
                      <a:pt x="1688" y="1707"/>
                    </a:lnTo>
                    <a:cubicBezTo>
                      <a:pt x="2123" y="1499"/>
                      <a:pt x="2270" y="1176"/>
                      <a:pt x="2270" y="876"/>
                    </a:cubicBezTo>
                    <a:cubicBezTo>
                      <a:pt x="2270" y="433"/>
                      <a:pt x="1926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89;p45">
                <a:extLst>
                  <a:ext uri="{FF2B5EF4-FFF2-40B4-BE49-F238E27FC236}">
                    <a16:creationId xmlns:a16="http://schemas.microsoft.com/office/drawing/2014/main" id="{F37C005C-1D3B-4FAC-8DA3-754207664CC2}"/>
                  </a:ext>
                </a:extLst>
              </p:cNvPr>
              <p:cNvSpPr/>
              <p:nvPr/>
            </p:nvSpPr>
            <p:spPr>
              <a:xfrm>
                <a:off x="1761925" y="1867051"/>
                <a:ext cx="8567" cy="9053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89" extrusionOk="0">
                    <a:moveTo>
                      <a:pt x="331" y="0"/>
                    </a:moveTo>
                    <a:cubicBezTo>
                      <a:pt x="140" y="0"/>
                      <a:pt x="0" y="143"/>
                      <a:pt x="0" y="344"/>
                    </a:cubicBezTo>
                    <a:cubicBezTo>
                      <a:pt x="0" y="542"/>
                      <a:pt x="133" y="689"/>
                      <a:pt x="324" y="689"/>
                    </a:cubicBezTo>
                    <a:cubicBezTo>
                      <a:pt x="528" y="689"/>
                      <a:pt x="651" y="542"/>
                      <a:pt x="651" y="344"/>
                    </a:cubicBezTo>
                    <a:cubicBezTo>
                      <a:pt x="651" y="143"/>
                      <a:pt x="521" y="0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90;p45">
                <a:extLst>
                  <a:ext uri="{FF2B5EF4-FFF2-40B4-BE49-F238E27FC236}">
                    <a16:creationId xmlns:a16="http://schemas.microsoft.com/office/drawing/2014/main" id="{5DA48D30-C7A0-4269-8A3A-1197EE111287}"/>
                  </a:ext>
                </a:extLst>
              </p:cNvPr>
              <p:cNvSpPr/>
              <p:nvPr/>
            </p:nvSpPr>
            <p:spPr>
              <a:xfrm>
                <a:off x="1779690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7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5" y="389"/>
                    </a:cubicBezTo>
                    <a:cubicBezTo>
                      <a:pt x="1414" y="389"/>
                      <a:pt x="1598" y="641"/>
                      <a:pt x="1598" y="927"/>
                    </a:cubicBezTo>
                    <a:cubicBezTo>
                      <a:pt x="1598" y="1346"/>
                      <a:pt x="1152" y="1527"/>
                      <a:pt x="804" y="1527"/>
                    </a:cubicBezTo>
                    <a:lnTo>
                      <a:pt x="535" y="1527"/>
                    </a:lnTo>
                    <a:lnTo>
                      <a:pt x="535" y="1888"/>
                    </a:lnTo>
                    <a:lnTo>
                      <a:pt x="804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7" y="2897"/>
                      <a:pt x="1537" y="3288"/>
                      <a:pt x="917" y="3288"/>
                    </a:cubicBezTo>
                    <a:cubicBezTo>
                      <a:pt x="587" y="3288"/>
                      <a:pt x="266" y="3152"/>
                      <a:pt x="130" y="3063"/>
                    </a:cubicBezTo>
                    <a:lnTo>
                      <a:pt x="1" y="3438"/>
                    </a:lnTo>
                    <a:cubicBezTo>
                      <a:pt x="174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8" y="1697"/>
                    </a:cubicBezTo>
                    <a:lnTo>
                      <a:pt x="1428" y="1687"/>
                    </a:lnTo>
                    <a:cubicBezTo>
                      <a:pt x="1864" y="1527"/>
                      <a:pt x="2082" y="1216"/>
                      <a:pt x="2082" y="849"/>
                    </a:cubicBezTo>
                    <a:cubicBezTo>
                      <a:pt x="2082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91;p45">
                <a:extLst>
                  <a:ext uri="{FF2B5EF4-FFF2-40B4-BE49-F238E27FC236}">
                    <a16:creationId xmlns:a16="http://schemas.microsoft.com/office/drawing/2014/main" id="{89DAEDE4-BF96-4D52-B610-C3CED625FB39}"/>
                  </a:ext>
                </a:extLst>
              </p:cNvPr>
              <p:cNvSpPr/>
              <p:nvPr/>
            </p:nvSpPr>
            <p:spPr>
              <a:xfrm>
                <a:off x="1820332" y="1827789"/>
                <a:ext cx="29828" cy="47554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19" extrusionOk="0">
                    <a:moveTo>
                      <a:pt x="1095" y="1"/>
                    </a:moveTo>
                    <a:cubicBezTo>
                      <a:pt x="686" y="1"/>
                      <a:pt x="335" y="154"/>
                      <a:pt x="90" y="362"/>
                    </a:cubicBezTo>
                    <a:lnTo>
                      <a:pt x="243" y="702"/>
                    </a:lnTo>
                    <a:cubicBezTo>
                      <a:pt x="406" y="566"/>
                      <a:pt x="672" y="399"/>
                      <a:pt x="996" y="399"/>
                    </a:cubicBezTo>
                    <a:cubicBezTo>
                      <a:pt x="1527" y="399"/>
                      <a:pt x="1700" y="733"/>
                      <a:pt x="1700" y="1094"/>
                    </a:cubicBezTo>
                    <a:cubicBezTo>
                      <a:pt x="1697" y="1633"/>
                      <a:pt x="1285" y="2092"/>
                      <a:pt x="379" y="2954"/>
                    </a:cubicBezTo>
                    <a:lnTo>
                      <a:pt x="1" y="3322"/>
                    </a:lnTo>
                    <a:lnTo>
                      <a:pt x="1" y="3619"/>
                    </a:lnTo>
                    <a:lnTo>
                      <a:pt x="2269" y="3619"/>
                    </a:lnTo>
                    <a:lnTo>
                      <a:pt x="2269" y="3216"/>
                    </a:lnTo>
                    <a:lnTo>
                      <a:pt x="672" y="3216"/>
                    </a:lnTo>
                    <a:lnTo>
                      <a:pt x="672" y="3207"/>
                    </a:lnTo>
                    <a:lnTo>
                      <a:pt x="958" y="2944"/>
                    </a:lnTo>
                    <a:cubicBezTo>
                      <a:pt x="1708" y="2222"/>
                      <a:pt x="2184" y="1691"/>
                      <a:pt x="2184" y="1037"/>
                    </a:cubicBezTo>
                    <a:cubicBezTo>
                      <a:pt x="2184" y="526"/>
                      <a:pt x="1861" y="1"/>
                      <a:pt x="10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92;p45">
                <a:extLst>
                  <a:ext uri="{FF2B5EF4-FFF2-40B4-BE49-F238E27FC236}">
                    <a16:creationId xmlns:a16="http://schemas.microsoft.com/office/drawing/2014/main" id="{0310BC38-18D3-43EC-9560-13F494BD869C}"/>
                  </a:ext>
                </a:extLst>
              </p:cNvPr>
              <p:cNvSpPr/>
              <p:nvPr/>
            </p:nvSpPr>
            <p:spPr>
              <a:xfrm>
                <a:off x="1860540" y="1827789"/>
                <a:ext cx="2919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3677" extrusionOk="0">
                    <a:moveTo>
                      <a:pt x="1070" y="1"/>
                    </a:moveTo>
                    <a:cubicBezTo>
                      <a:pt x="684" y="1"/>
                      <a:pt x="324" y="137"/>
                      <a:pt x="140" y="273"/>
                    </a:cubicBezTo>
                    <a:lnTo>
                      <a:pt x="266" y="624"/>
                    </a:lnTo>
                    <a:cubicBezTo>
                      <a:pt x="419" y="515"/>
                      <a:pt x="692" y="389"/>
                      <a:pt x="975" y="389"/>
                    </a:cubicBezTo>
                    <a:cubicBezTo>
                      <a:pt x="1417" y="389"/>
                      <a:pt x="1598" y="641"/>
                      <a:pt x="1598" y="927"/>
                    </a:cubicBezTo>
                    <a:cubicBezTo>
                      <a:pt x="1598" y="1346"/>
                      <a:pt x="1155" y="1527"/>
                      <a:pt x="807" y="1527"/>
                    </a:cubicBezTo>
                    <a:lnTo>
                      <a:pt x="538" y="1527"/>
                    </a:lnTo>
                    <a:lnTo>
                      <a:pt x="538" y="1888"/>
                    </a:lnTo>
                    <a:lnTo>
                      <a:pt x="807" y="1888"/>
                    </a:lnTo>
                    <a:cubicBezTo>
                      <a:pt x="1271" y="1888"/>
                      <a:pt x="1720" y="2103"/>
                      <a:pt x="1724" y="2600"/>
                    </a:cubicBezTo>
                    <a:cubicBezTo>
                      <a:pt x="1731" y="2897"/>
                      <a:pt x="1540" y="3288"/>
                      <a:pt x="920" y="3288"/>
                    </a:cubicBezTo>
                    <a:cubicBezTo>
                      <a:pt x="586" y="3288"/>
                      <a:pt x="269" y="3152"/>
                      <a:pt x="133" y="3063"/>
                    </a:cubicBezTo>
                    <a:lnTo>
                      <a:pt x="0" y="3438"/>
                    </a:lnTo>
                    <a:cubicBezTo>
                      <a:pt x="178" y="3551"/>
                      <a:pt x="528" y="3677"/>
                      <a:pt x="926" y="3677"/>
                    </a:cubicBezTo>
                    <a:cubicBezTo>
                      <a:pt x="1778" y="3677"/>
                      <a:pt x="2222" y="3179"/>
                      <a:pt x="2222" y="2610"/>
                    </a:cubicBezTo>
                    <a:cubicBezTo>
                      <a:pt x="2222" y="2113"/>
                      <a:pt x="1867" y="1786"/>
                      <a:pt x="1431" y="1697"/>
                    </a:cubicBezTo>
                    <a:lnTo>
                      <a:pt x="1431" y="1687"/>
                    </a:lnTo>
                    <a:cubicBezTo>
                      <a:pt x="1867" y="1527"/>
                      <a:pt x="2085" y="1216"/>
                      <a:pt x="2085" y="849"/>
                    </a:cubicBezTo>
                    <a:cubicBezTo>
                      <a:pt x="2085" y="416"/>
                      <a:pt x="1768" y="1"/>
                      <a:pt x="10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93;p45">
                <a:extLst>
                  <a:ext uri="{FF2B5EF4-FFF2-40B4-BE49-F238E27FC236}">
                    <a16:creationId xmlns:a16="http://schemas.microsoft.com/office/drawing/2014/main" id="{B86649FF-F0DD-4F73-A3BB-89F557B90036}"/>
                  </a:ext>
                </a:extLst>
              </p:cNvPr>
              <p:cNvSpPr/>
              <p:nvPr/>
            </p:nvSpPr>
            <p:spPr>
              <a:xfrm>
                <a:off x="2083776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09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09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5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3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94;p45">
                <a:extLst>
                  <a:ext uri="{FF2B5EF4-FFF2-40B4-BE49-F238E27FC236}">
                    <a16:creationId xmlns:a16="http://schemas.microsoft.com/office/drawing/2014/main" id="{60F15363-2A1F-4C53-B369-77F8C46F8F55}"/>
                  </a:ext>
                </a:extLst>
              </p:cNvPr>
              <p:cNvSpPr/>
              <p:nvPr/>
            </p:nvSpPr>
            <p:spPr>
              <a:xfrm>
                <a:off x="2124589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8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6" y="389"/>
                    </a:cubicBezTo>
                    <a:cubicBezTo>
                      <a:pt x="1415" y="389"/>
                      <a:pt x="1599" y="641"/>
                      <a:pt x="1599" y="927"/>
                    </a:cubicBezTo>
                    <a:cubicBezTo>
                      <a:pt x="1599" y="1346"/>
                      <a:pt x="1152" y="1527"/>
                      <a:pt x="805" y="1527"/>
                    </a:cubicBezTo>
                    <a:lnTo>
                      <a:pt x="536" y="1527"/>
                    </a:lnTo>
                    <a:lnTo>
                      <a:pt x="536" y="1888"/>
                    </a:lnTo>
                    <a:lnTo>
                      <a:pt x="805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9" y="2897"/>
                      <a:pt x="1537" y="3288"/>
                      <a:pt x="918" y="3288"/>
                    </a:cubicBezTo>
                    <a:cubicBezTo>
                      <a:pt x="584" y="3288"/>
                      <a:pt x="267" y="3152"/>
                      <a:pt x="130" y="3063"/>
                    </a:cubicBezTo>
                    <a:lnTo>
                      <a:pt x="1" y="3438"/>
                    </a:lnTo>
                    <a:cubicBezTo>
                      <a:pt x="175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9" y="1697"/>
                    </a:cubicBezTo>
                    <a:lnTo>
                      <a:pt x="1429" y="1687"/>
                    </a:lnTo>
                    <a:cubicBezTo>
                      <a:pt x="1864" y="1527"/>
                      <a:pt x="2083" y="1216"/>
                      <a:pt x="2083" y="849"/>
                    </a:cubicBezTo>
                    <a:cubicBezTo>
                      <a:pt x="2083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95;p45">
                <a:extLst>
                  <a:ext uri="{FF2B5EF4-FFF2-40B4-BE49-F238E27FC236}">
                    <a16:creationId xmlns:a16="http://schemas.microsoft.com/office/drawing/2014/main" id="{189408F1-3FBB-4DC7-84DD-DF2EDAA985D4}"/>
                  </a:ext>
                </a:extLst>
              </p:cNvPr>
              <p:cNvSpPr/>
              <p:nvPr/>
            </p:nvSpPr>
            <p:spPr>
              <a:xfrm>
                <a:off x="2165020" y="1828591"/>
                <a:ext cx="29066" cy="47514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616" extrusionOk="0">
                    <a:moveTo>
                      <a:pt x="436" y="1"/>
                    </a:moveTo>
                    <a:lnTo>
                      <a:pt x="208" y="1707"/>
                    </a:lnTo>
                    <a:cubicBezTo>
                      <a:pt x="337" y="1691"/>
                      <a:pt x="498" y="1671"/>
                      <a:pt x="699" y="1671"/>
                    </a:cubicBezTo>
                    <a:cubicBezTo>
                      <a:pt x="1411" y="1671"/>
                      <a:pt x="1718" y="1998"/>
                      <a:pt x="1724" y="2457"/>
                    </a:cubicBezTo>
                    <a:cubicBezTo>
                      <a:pt x="1724" y="2934"/>
                      <a:pt x="1336" y="3227"/>
                      <a:pt x="883" y="3227"/>
                    </a:cubicBezTo>
                    <a:cubicBezTo>
                      <a:pt x="559" y="3227"/>
                      <a:pt x="270" y="3118"/>
                      <a:pt x="119" y="3029"/>
                    </a:cubicBezTo>
                    <a:lnTo>
                      <a:pt x="1" y="3397"/>
                    </a:lnTo>
                    <a:cubicBezTo>
                      <a:pt x="171" y="3506"/>
                      <a:pt x="498" y="3616"/>
                      <a:pt x="886" y="3616"/>
                    </a:cubicBezTo>
                    <a:cubicBezTo>
                      <a:pt x="1660" y="3616"/>
                      <a:pt x="2211" y="3097"/>
                      <a:pt x="2211" y="2402"/>
                    </a:cubicBezTo>
                    <a:cubicBezTo>
                      <a:pt x="2211" y="1953"/>
                      <a:pt x="1979" y="1646"/>
                      <a:pt x="1700" y="1490"/>
                    </a:cubicBezTo>
                    <a:cubicBezTo>
                      <a:pt x="1482" y="1357"/>
                      <a:pt x="1210" y="1295"/>
                      <a:pt x="937" y="1295"/>
                    </a:cubicBezTo>
                    <a:cubicBezTo>
                      <a:pt x="804" y="1295"/>
                      <a:pt x="729" y="1309"/>
                      <a:pt x="647" y="1319"/>
                    </a:cubicBezTo>
                    <a:lnTo>
                      <a:pt x="784" y="407"/>
                    </a:lnTo>
                    <a:lnTo>
                      <a:pt x="2139" y="407"/>
                    </a:lnTo>
                    <a:lnTo>
                      <a:pt x="213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96;p45">
                <a:extLst>
                  <a:ext uri="{FF2B5EF4-FFF2-40B4-BE49-F238E27FC236}">
                    <a16:creationId xmlns:a16="http://schemas.microsoft.com/office/drawing/2014/main" id="{2D92EB44-439F-49B8-8D51-B83DA6227966}"/>
                  </a:ext>
                </a:extLst>
              </p:cNvPr>
              <p:cNvSpPr/>
              <p:nvPr/>
            </p:nvSpPr>
            <p:spPr>
              <a:xfrm>
                <a:off x="1422256" y="1905328"/>
                <a:ext cx="23862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971" extrusionOk="0">
                    <a:moveTo>
                      <a:pt x="739" y="303"/>
                    </a:moveTo>
                    <a:cubicBezTo>
                      <a:pt x="1159" y="303"/>
                      <a:pt x="1434" y="491"/>
                      <a:pt x="1434" y="879"/>
                    </a:cubicBezTo>
                    <a:cubicBezTo>
                      <a:pt x="1434" y="1284"/>
                      <a:pt x="1155" y="1509"/>
                      <a:pt x="695" y="1509"/>
                    </a:cubicBezTo>
                    <a:cubicBezTo>
                      <a:pt x="569" y="1509"/>
                      <a:pt x="464" y="1499"/>
                      <a:pt x="379" y="1479"/>
                    </a:cubicBezTo>
                    <a:lnTo>
                      <a:pt x="379" y="334"/>
                    </a:lnTo>
                    <a:cubicBezTo>
                      <a:pt x="447" y="314"/>
                      <a:pt x="572" y="303"/>
                      <a:pt x="739" y="303"/>
                    </a:cubicBezTo>
                    <a:close/>
                    <a:moveTo>
                      <a:pt x="729" y="0"/>
                    </a:moveTo>
                    <a:cubicBezTo>
                      <a:pt x="423" y="0"/>
                      <a:pt x="184" y="27"/>
                      <a:pt x="0" y="58"/>
                    </a:cubicBezTo>
                    <a:lnTo>
                      <a:pt x="0" y="2971"/>
                    </a:lnTo>
                    <a:lnTo>
                      <a:pt x="379" y="2971"/>
                    </a:lnTo>
                    <a:lnTo>
                      <a:pt x="379" y="1788"/>
                    </a:lnTo>
                    <a:cubicBezTo>
                      <a:pt x="467" y="1812"/>
                      <a:pt x="572" y="1815"/>
                      <a:pt x="685" y="1815"/>
                    </a:cubicBezTo>
                    <a:cubicBezTo>
                      <a:pt x="1056" y="1815"/>
                      <a:pt x="1387" y="1707"/>
                      <a:pt x="1588" y="1492"/>
                    </a:cubicBezTo>
                    <a:cubicBezTo>
                      <a:pt x="1734" y="1339"/>
                      <a:pt x="1816" y="1128"/>
                      <a:pt x="1816" y="862"/>
                    </a:cubicBezTo>
                    <a:cubicBezTo>
                      <a:pt x="1816" y="600"/>
                      <a:pt x="1717" y="385"/>
                      <a:pt x="1557" y="246"/>
                    </a:cubicBezTo>
                    <a:cubicBezTo>
                      <a:pt x="1380" y="89"/>
                      <a:pt x="110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97;p45">
                <a:extLst>
                  <a:ext uri="{FF2B5EF4-FFF2-40B4-BE49-F238E27FC236}">
                    <a16:creationId xmlns:a16="http://schemas.microsoft.com/office/drawing/2014/main" id="{4BC90D33-8F6D-4106-B16D-E8C556985354}"/>
                  </a:ext>
                </a:extLst>
              </p:cNvPr>
              <p:cNvSpPr/>
              <p:nvPr/>
            </p:nvSpPr>
            <p:spPr>
              <a:xfrm>
                <a:off x="1450494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7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4" y="1"/>
                      <a:pt x="1" y="614"/>
                      <a:pt x="1" y="1551"/>
                    </a:cubicBezTo>
                    <a:cubicBezTo>
                      <a:pt x="1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5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98;p45">
                <a:extLst>
                  <a:ext uri="{FF2B5EF4-FFF2-40B4-BE49-F238E27FC236}">
                    <a16:creationId xmlns:a16="http://schemas.microsoft.com/office/drawing/2014/main" id="{F7EEA341-4B72-4C4E-B3F1-366EF931F645}"/>
                  </a:ext>
                </a:extLst>
              </p:cNvPr>
              <p:cNvSpPr/>
              <p:nvPr/>
            </p:nvSpPr>
            <p:spPr>
              <a:xfrm>
                <a:off x="1490426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6" y="1"/>
                    </a:moveTo>
                    <a:cubicBezTo>
                      <a:pt x="444" y="1"/>
                      <a:pt x="62" y="342"/>
                      <a:pt x="62" y="801"/>
                    </a:cubicBezTo>
                    <a:cubicBezTo>
                      <a:pt x="62" y="1217"/>
                      <a:pt x="362" y="1466"/>
                      <a:pt x="842" y="1639"/>
                    </a:cubicBezTo>
                    <a:cubicBezTo>
                      <a:pt x="1241" y="1789"/>
                      <a:pt x="1397" y="1950"/>
                      <a:pt x="1397" y="2225"/>
                    </a:cubicBezTo>
                    <a:cubicBezTo>
                      <a:pt x="1397" y="2522"/>
                      <a:pt x="1169" y="2726"/>
                      <a:pt x="781" y="2726"/>
                    </a:cubicBezTo>
                    <a:cubicBezTo>
                      <a:pt x="518" y="2726"/>
                      <a:pt x="270" y="2641"/>
                      <a:pt x="100" y="2535"/>
                    </a:cubicBezTo>
                    <a:lnTo>
                      <a:pt x="1" y="2852"/>
                    </a:lnTo>
                    <a:cubicBezTo>
                      <a:pt x="161" y="2958"/>
                      <a:pt x="471" y="3043"/>
                      <a:pt x="754" y="3043"/>
                    </a:cubicBezTo>
                    <a:cubicBezTo>
                      <a:pt x="1449" y="3043"/>
                      <a:pt x="1785" y="2648"/>
                      <a:pt x="1785" y="2195"/>
                    </a:cubicBezTo>
                    <a:cubicBezTo>
                      <a:pt x="1785" y="1758"/>
                      <a:pt x="1534" y="1520"/>
                      <a:pt x="1032" y="1326"/>
                    </a:cubicBezTo>
                    <a:cubicBezTo>
                      <a:pt x="628" y="1169"/>
                      <a:pt x="447" y="1033"/>
                      <a:pt x="447" y="757"/>
                    </a:cubicBezTo>
                    <a:cubicBezTo>
                      <a:pt x="447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6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99;p45">
                <a:extLst>
                  <a:ext uri="{FF2B5EF4-FFF2-40B4-BE49-F238E27FC236}">
                    <a16:creationId xmlns:a16="http://schemas.microsoft.com/office/drawing/2014/main" id="{DC32DA1B-7DF9-4082-BB79-BC95769E1853}"/>
                  </a:ext>
                </a:extLst>
              </p:cNvPr>
              <p:cNvSpPr/>
              <p:nvPr/>
            </p:nvSpPr>
            <p:spPr>
              <a:xfrm>
                <a:off x="1516299" y="1905591"/>
                <a:ext cx="28711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951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896" y="324"/>
                    </a:lnTo>
                    <a:lnTo>
                      <a:pt x="896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4" y="324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900;p45">
                <a:extLst>
                  <a:ext uri="{FF2B5EF4-FFF2-40B4-BE49-F238E27FC236}">
                    <a16:creationId xmlns:a16="http://schemas.microsoft.com/office/drawing/2014/main" id="{AE58BE73-BBA9-4CE8-A4D9-9F3998629704}"/>
                  </a:ext>
                </a:extLst>
              </p:cNvPr>
              <p:cNvSpPr/>
              <p:nvPr/>
            </p:nvSpPr>
            <p:spPr>
              <a:xfrm>
                <a:off x="1684530" y="1905591"/>
                <a:ext cx="2086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1" y="2951"/>
                    </a:lnTo>
                    <a:lnTo>
                      <a:pt x="381" y="1616"/>
                    </a:lnTo>
                    <a:lnTo>
                      <a:pt x="1496" y="1616"/>
                    </a:lnTo>
                    <a:lnTo>
                      <a:pt x="1496" y="1302"/>
                    </a:lnTo>
                    <a:lnTo>
                      <a:pt x="381" y="1302"/>
                    </a:lnTo>
                    <a:lnTo>
                      <a:pt x="381" y="320"/>
                    </a:lnTo>
                    <a:lnTo>
                      <a:pt x="1587" y="320"/>
                    </a:lnTo>
                    <a:lnTo>
                      <a:pt x="1587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901;p45">
                <a:extLst>
                  <a:ext uri="{FF2B5EF4-FFF2-40B4-BE49-F238E27FC236}">
                    <a16:creationId xmlns:a16="http://schemas.microsoft.com/office/drawing/2014/main" id="{3C93A6E2-B7A9-45CB-BCFC-6372BA416E4D}"/>
                  </a:ext>
                </a:extLst>
              </p:cNvPr>
              <p:cNvSpPr/>
              <p:nvPr/>
            </p:nvSpPr>
            <p:spPr>
              <a:xfrm>
                <a:off x="1710219" y="1904960"/>
                <a:ext cx="35412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047" extrusionOk="0">
                    <a:moveTo>
                      <a:pt x="1352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2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6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902;p45">
                <a:extLst>
                  <a:ext uri="{FF2B5EF4-FFF2-40B4-BE49-F238E27FC236}">
                    <a16:creationId xmlns:a16="http://schemas.microsoft.com/office/drawing/2014/main" id="{6B65C55B-346A-41C7-AFDE-CA239692395D}"/>
                  </a:ext>
                </a:extLst>
              </p:cNvPr>
              <p:cNvSpPr/>
              <p:nvPr/>
            </p:nvSpPr>
            <p:spPr>
              <a:xfrm>
                <a:off x="1752109" y="1905591"/>
                <a:ext cx="2155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903;p45">
                <a:extLst>
                  <a:ext uri="{FF2B5EF4-FFF2-40B4-BE49-F238E27FC236}">
                    <a16:creationId xmlns:a16="http://schemas.microsoft.com/office/drawing/2014/main" id="{2B96F922-BD4A-4873-A421-6146EAF991E5}"/>
                  </a:ext>
                </a:extLst>
              </p:cNvPr>
              <p:cNvSpPr/>
              <p:nvPr/>
            </p:nvSpPr>
            <p:spPr>
              <a:xfrm>
                <a:off x="1779243" y="1905591"/>
                <a:ext cx="2153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904;p45">
                <a:extLst>
                  <a:ext uri="{FF2B5EF4-FFF2-40B4-BE49-F238E27FC236}">
                    <a16:creationId xmlns:a16="http://schemas.microsoft.com/office/drawing/2014/main" id="{EDE5C48D-9F85-4DA9-B2FE-16DF2F9F89B9}"/>
                  </a:ext>
                </a:extLst>
              </p:cNvPr>
              <p:cNvSpPr/>
              <p:nvPr/>
            </p:nvSpPr>
            <p:spPr>
              <a:xfrm>
                <a:off x="1801805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905;p45">
                <a:extLst>
                  <a:ext uri="{FF2B5EF4-FFF2-40B4-BE49-F238E27FC236}">
                    <a16:creationId xmlns:a16="http://schemas.microsoft.com/office/drawing/2014/main" id="{280F4AD3-6C0A-4320-82C6-727A871A2B9F}"/>
                  </a:ext>
                </a:extLst>
              </p:cNvPr>
              <p:cNvSpPr/>
              <p:nvPr/>
            </p:nvSpPr>
            <p:spPr>
              <a:xfrm>
                <a:off x="1840213" y="1905591"/>
                <a:ext cx="47278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51" extrusionOk="0">
                    <a:moveTo>
                      <a:pt x="0" y="1"/>
                    </a:moveTo>
                    <a:lnTo>
                      <a:pt x="747" y="2951"/>
                    </a:lnTo>
                    <a:lnTo>
                      <a:pt x="1145" y="2951"/>
                    </a:lnTo>
                    <a:lnTo>
                      <a:pt x="1564" y="1414"/>
                    </a:lnTo>
                    <a:cubicBezTo>
                      <a:pt x="1673" y="1033"/>
                      <a:pt x="1741" y="746"/>
                      <a:pt x="1792" y="454"/>
                    </a:cubicBezTo>
                    <a:lnTo>
                      <a:pt x="1802" y="454"/>
                    </a:lnTo>
                    <a:cubicBezTo>
                      <a:pt x="1840" y="750"/>
                      <a:pt x="1901" y="1039"/>
                      <a:pt x="1994" y="1414"/>
                    </a:cubicBezTo>
                    <a:lnTo>
                      <a:pt x="2365" y="2951"/>
                    </a:lnTo>
                    <a:lnTo>
                      <a:pt x="2763" y="2951"/>
                    </a:lnTo>
                    <a:lnTo>
                      <a:pt x="3598" y="1"/>
                    </a:lnTo>
                    <a:lnTo>
                      <a:pt x="3209" y="1"/>
                    </a:lnTo>
                    <a:lnTo>
                      <a:pt x="2821" y="1489"/>
                    </a:lnTo>
                    <a:cubicBezTo>
                      <a:pt x="2729" y="1857"/>
                      <a:pt x="2644" y="2184"/>
                      <a:pt x="2586" y="2508"/>
                    </a:cubicBezTo>
                    <a:lnTo>
                      <a:pt x="2576" y="2508"/>
                    </a:lnTo>
                    <a:cubicBezTo>
                      <a:pt x="2531" y="2198"/>
                      <a:pt x="2453" y="1847"/>
                      <a:pt x="2371" y="1499"/>
                    </a:cubicBezTo>
                    <a:lnTo>
                      <a:pt x="2011" y="1"/>
                    </a:lnTo>
                    <a:lnTo>
                      <a:pt x="1612" y="1"/>
                    </a:lnTo>
                    <a:lnTo>
                      <a:pt x="1220" y="1489"/>
                    </a:lnTo>
                    <a:cubicBezTo>
                      <a:pt x="1118" y="1871"/>
                      <a:pt x="1025" y="2218"/>
                      <a:pt x="978" y="2511"/>
                    </a:cubicBezTo>
                    <a:lnTo>
                      <a:pt x="971" y="2511"/>
                    </a:lnTo>
                    <a:cubicBezTo>
                      <a:pt x="917" y="2229"/>
                      <a:pt x="838" y="1861"/>
                      <a:pt x="750" y="1493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906;p45">
                <a:extLst>
                  <a:ext uri="{FF2B5EF4-FFF2-40B4-BE49-F238E27FC236}">
                    <a16:creationId xmlns:a16="http://schemas.microsoft.com/office/drawing/2014/main" id="{F93FB56E-340B-495F-8066-15EDF78FA830}"/>
                  </a:ext>
                </a:extLst>
              </p:cNvPr>
              <p:cNvSpPr/>
              <p:nvPr/>
            </p:nvSpPr>
            <p:spPr>
              <a:xfrm>
                <a:off x="1892313" y="1905591"/>
                <a:ext cx="2181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59" y="2951"/>
                    </a:lnTo>
                    <a:lnTo>
                      <a:pt x="1659" y="2630"/>
                    </a:lnTo>
                    <a:lnTo>
                      <a:pt x="382" y="2630"/>
                    </a:lnTo>
                    <a:lnTo>
                      <a:pt x="382" y="1567"/>
                    </a:lnTo>
                    <a:lnTo>
                      <a:pt x="1527" y="1567"/>
                    </a:lnTo>
                    <a:lnTo>
                      <a:pt x="1527" y="1254"/>
                    </a:lnTo>
                    <a:lnTo>
                      <a:pt x="382" y="1254"/>
                    </a:lnTo>
                    <a:lnTo>
                      <a:pt x="382" y="320"/>
                    </a:lnTo>
                    <a:lnTo>
                      <a:pt x="1592" y="320"/>
                    </a:lnTo>
                    <a:lnTo>
                      <a:pt x="159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907;p45">
                <a:extLst>
                  <a:ext uri="{FF2B5EF4-FFF2-40B4-BE49-F238E27FC236}">
                    <a16:creationId xmlns:a16="http://schemas.microsoft.com/office/drawing/2014/main" id="{755417E2-78E8-4FBA-B4D8-9DB7ECE1E61C}"/>
                  </a:ext>
                </a:extLst>
              </p:cNvPr>
              <p:cNvSpPr/>
              <p:nvPr/>
            </p:nvSpPr>
            <p:spPr>
              <a:xfrm>
                <a:off x="1920616" y="1905328"/>
                <a:ext cx="25203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971" extrusionOk="0">
                    <a:moveTo>
                      <a:pt x="756" y="293"/>
                    </a:moveTo>
                    <a:cubicBezTo>
                      <a:pt x="1158" y="296"/>
                      <a:pt x="1434" y="463"/>
                      <a:pt x="1434" y="845"/>
                    </a:cubicBezTo>
                    <a:cubicBezTo>
                      <a:pt x="1434" y="1182"/>
                      <a:pt x="1175" y="1403"/>
                      <a:pt x="770" y="1403"/>
                    </a:cubicBezTo>
                    <a:lnTo>
                      <a:pt x="378" y="1403"/>
                    </a:lnTo>
                    <a:lnTo>
                      <a:pt x="378" y="327"/>
                    </a:lnTo>
                    <a:cubicBezTo>
                      <a:pt x="439" y="310"/>
                      <a:pt x="572" y="293"/>
                      <a:pt x="756" y="293"/>
                    </a:cubicBezTo>
                    <a:close/>
                    <a:moveTo>
                      <a:pt x="729" y="0"/>
                    </a:moveTo>
                    <a:cubicBezTo>
                      <a:pt x="466" y="0"/>
                      <a:pt x="191" y="21"/>
                      <a:pt x="0" y="62"/>
                    </a:cubicBezTo>
                    <a:lnTo>
                      <a:pt x="0" y="2971"/>
                    </a:lnTo>
                    <a:lnTo>
                      <a:pt x="378" y="2971"/>
                    </a:lnTo>
                    <a:lnTo>
                      <a:pt x="378" y="1693"/>
                    </a:lnTo>
                    <a:lnTo>
                      <a:pt x="739" y="1693"/>
                    </a:lnTo>
                    <a:cubicBezTo>
                      <a:pt x="1083" y="1707"/>
                      <a:pt x="1240" y="1860"/>
                      <a:pt x="1329" y="2265"/>
                    </a:cubicBezTo>
                    <a:cubicBezTo>
                      <a:pt x="1411" y="2633"/>
                      <a:pt x="1478" y="2889"/>
                      <a:pt x="1526" y="2971"/>
                    </a:cubicBezTo>
                    <a:lnTo>
                      <a:pt x="1917" y="2971"/>
                    </a:lnTo>
                    <a:cubicBezTo>
                      <a:pt x="1856" y="2858"/>
                      <a:pt x="1788" y="2572"/>
                      <a:pt x="1693" y="2160"/>
                    </a:cubicBezTo>
                    <a:cubicBezTo>
                      <a:pt x="1621" y="1853"/>
                      <a:pt x="1485" y="1645"/>
                      <a:pt x="1257" y="1567"/>
                    </a:cubicBezTo>
                    <a:lnTo>
                      <a:pt x="1257" y="1554"/>
                    </a:lnTo>
                    <a:cubicBezTo>
                      <a:pt x="1570" y="1448"/>
                      <a:pt x="1812" y="1189"/>
                      <a:pt x="1812" y="801"/>
                    </a:cubicBezTo>
                    <a:cubicBezTo>
                      <a:pt x="1812" y="573"/>
                      <a:pt x="1730" y="372"/>
                      <a:pt x="1581" y="242"/>
                    </a:cubicBezTo>
                    <a:cubicBezTo>
                      <a:pt x="1400" y="75"/>
                      <a:pt x="113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908;p45">
                <a:extLst>
                  <a:ext uri="{FF2B5EF4-FFF2-40B4-BE49-F238E27FC236}">
                    <a16:creationId xmlns:a16="http://schemas.microsoft.com/office/drawing/2014/main" id="{A9CF150E-FAF8-49D0-9B51-F6B0A05F2BD5}"/>
                  </a:ext>
                </a:extLst>
              </p:cNvPr>
              <p:cNvSpPr/>
              <p:nvPr/>
            </p:nvSpPr>
            <p:spPr>
              <a:xfrm>
                <a:off x="1949524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9" y="1"/>
                    </a:moveTo>
                    <a:cubicBezTo>
                      <a:pt x="443" y="1"/>
                      <a:pt x="65" y="342"/>
                      <a:pt x="65" y="801"/>
                    </a:cubicBezTo>
                    <a:cubicBezTo>
                      <a:pt x="65" y="1217"/>
                      <a:pt x="362" y="1466"/>
                      <a:pt x="842" y="1639"/>
                    </a:cubicBezTo>
                    <a:cubicBezTo>
                      <a:pt x="1241" y="1789"/>
                      <a:pt x="1398" y="1950"/>
                      <a:pt x="1398" y="2225"/>
                    </a:cubicBezTo>
                    <a:cubicBezTo>
                      <a:pt x="1398" y="2522"/>
                      <a:pt x="1169" y="2726"/>
                      <a:pt x="780" y="2726"/>
                    </a:cubicBezTo>
                    <a:cubicBezTo>
                      <a:pt x="519" y="2726"/>
                      <a:pt x="269" y="2641"/>
                      <a:pt x="99" y="2535"/>
                    </a:cubicBezTo>
                    <a:lnTo>
                      <a:pt x="0" y="2852"/>
                    </a:lnTo>
                    <a:cubicBezTo>
                      <a:pt x="161" y="2958"/>
                      <a:pt x="470" y="3043"/>
                      <a:pt x="753" y="3043"/>
                    </a:cubicBezTo>
                    <a:cubicBezTo>
                      <a:pt x="1452" y="3043"/>
                      <a:pt x="1786" y="2648"/>
                      <a:pt x="1786" y="2195"/>
                    </a:cubicBezTo>
                    <a:cubicBezTo>
                      <a:pt x="1786" y="1758"/>
                      <a:pt x="1533" y="1520"/>
                      <a:pt x="1036" y="1326"/>
                    </a:cubicBezTo>
                    <a:cubicBezTo>
                      <a:pt x="627" y="1169"/>
                      <a:pt x="450" y="1033"/>
                      <a:pt x="450" y="757"/>
                    </a:cubicBezTo>
                    <a:cubicBezTo>
                      <a:pt x="450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9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909;p45">
                <a:extLst>
                  <a:ext uri="{FF2B5EF4-FFF2-40B4-BE49-F238E27FC236}">
                    <a16:creationId xmlns:a16="http://schemas.microsoft.com/office/drawing/2014/main" id="{D28638E4-6745-4BBB-8A53-27D9A82A1F17}"/>
                  </a:ext>
                </a:extLst>
              </p:cNvPr>
              <p:cNvSpPr/>
              <p:nvPr/>
            </p:nvSpPr>
            <p:spPr>
              <a:xfrm>
                <a:off x="2030940" y="1905591"/>
                <a:ext cx="2087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616"/>
                    </a:lnTo>
                    <a:lnTo>
                      <a:pt x="1497" y="1616"/>
                    </a:lnTo>
                    <a:lnTo>
                      <a:pt x="1497" y="1302"/>
                    </a:lnTo>
                    <a:lnTo>
                      <a:pt x="379" y="1302"/>
                    </a:lnTo>
                    <a:lnTo>
                      <a:pt x="379" y="320"/>
                    </a:lnTo>
                    <a:lnTo>
                      <a:pt x="1589" y="320"/>
                    </a:lnTo>
                    <a:lnTo>
                      <a:pt x="158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910;p45">
                <a:extLst>
                  <a:ext uri="{FF2B5EF4-FFF2-40B4-BE49-F238E27FC236}">
                    <a16:creationId xmlns:a16="http://schemas.microsoft.com/office/drawing/2014/main" id="{EEA9CFC3-2163-4567-82C9-C7C94E6F9A76}"/>
                  </a:ext>
                </a:extLst>
              </p:cNvPr>
              <p:cNvSpPr/>
              <p:nvPr/>
            </p:nvSpPr>
            <p:spPr>
              <a:xfrm>
                <a:off x="2056602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2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2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7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911;p45">
                <a:extLst>
                  <a:ext uri="{FF2B5EF4-FFF2-40B4-BE49-F238E27FC236}">
                    <a16:creationId xmlns:a16="http://schemas.microsoft.com/office/drawing/2014/main" id="{3019834D-E56D-4E2C-BD06-6E6A50AAFF33}"/>
                  </a:ext>
                </a:extLst>
              </p:cNvPr>
              <p:cNvSpPr/>
              <p:nvPr/>
            </p:nvSpPr>
            <p:spPr>
              <a:xfrm>
                <a:off x="2098506" y="1905591"/>
                <a:ext cx="2157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912;p45">
                <a:extLst>
                  <a:ext uri="{FF2B5EF4-FFF2-40B4-BE49-F238E27FC236}">
                    <a16:creationId xmlns:a16="http://schemas.microsoft.com/office/drawing/2014/main" id="{BD3EF8AA-3DEF-4945-BE7A-DC61F88CE6DE}"/>
                  </a:ext>
                </a:extLst>
              </p:cNvPr>
              <p:cNvSpPr/>
              <p:nvPr/>
            </p:nvSpPr>
            <p:spPr>
              <a:xfrm>
                <a:off x="2125627" y="1905591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913;p45">
                <a:extLst>
                  <a:ext uri="{FF2B5EF4-FFF2-40B4-BE49-F238E27FC236}">
                    <a16:creationId xmlns:a16="http://schemas.microsoft.com/office/drawing/2014/main" id="{15A4EF96-2A7F-4A45-895E-EB03944B18E0}"/>
                  </a:ext>
                </a:extLst>
              </p:cNvPr>
              <p:cNvSpPr/>
              <p:nvPr/>
            </p:nvSpPr>
            <p:spPr>
              <a:xfrm>
                <a:off x="2148228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0"/>
                    </a:moveTo>
                    <a:cubicBezTo>
                      <a:pt x="1987" y="310"/>
                      <a:pt x="2290" y="924"/>
                      <a:pt x="2290" y="1510"/>
                    </a:cubicBezTo>
                    <a:cubicBezTo>
                      <a:pt x="2290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0" y="310"/>
                    </a:cubicBezTo>
                    <a:close/>
                    <a:moveTo>
                      <a:pt x="1370" y="1"/>
                    </a:moveTo>
                    <a:cubicBezTo>
                      <a:pt x="580" y="1"/>
                      <a:pt x="1" y="614"/>
                      <a:pt x="1" y="1551"/>
                    </a:cubicBezTo>
                    <a:cubicBezTo>
                      <a:pt x="1" y="2444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914;p45">
                <a:extLst>
                  <a:ext uri="{FF2B5EF4-FFF2-40B4-BE49-F238E27FC236}">
                    <a16:creationId xmlns:a16="http://schemas.microsoft.com/office/drawing/2014/main" id="{0D4F8AA4-A6DE-40DF-90C3-3FBAC805C49F}"/>
                  </a:ext>
                </a:extLst>
              </p:cNvPr>
              <p:cNvSpPr/>
              <p:nvPr/>
            </p:nvSpPr>
            <p:spPr>
              <a:xfrm>
                <a:off x="2186596" y="1905591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0" y="1"/>
                    </a:moveTo>
                    <a:lnTo>
                      <a:pt x="750" y="2951"/>
                    </a:lnTo>
                    <a:lnTo>
                      <a:pt x="1148" y="2951"/>
                    </a:lnTo>
                    <a:lnTo>
                      <a:pt x="1568" y="1414"/>
                    </a:lnTo>
                    <a:cubicBezTo>
                      <a:pt x="1676" y="1033"/>
                      <a:pt x="1741" y="746"/>
                      <a:pt x="1793" y="454"/>
                    </a:cubicBezTo>
                    <a:lnTo>
                      <a:pt x="1802" y="454"/>
                    </a:lnTo>
                    <a:cubicBezTo>
                      <a:pt x="1843" y="750"/>
                      <a:pt x="1905" y="1039"/>
                      <a:pt x="1997" y="1414"/>
                    </a:cubicBezTo>
                    <a:lnTo>
                      <a:pt x="2368" y="2951"/>
                    </a:lnTo>
                    <a:lnTo>
                      <a:pt x="2766" y="2951"/>
                    </a:lnTo>
                    <a:lnTo>
                      <a:pt x="3601" y="1"/>
                    </a:lnTo>
                    <a:lnTo>
                      <a:pt x="3213" y="1"/>
                    </a:lnTo>
                    <a:lnTo>
                      <a:pt x="2821" y="1489"/>
                    </a:lnTo>
                    <a:cubicBezTo>
                      <a:pt x="2729" y="1857"/>
                      <a:pt x="2647" y="2184"/>
                      <a:pt x="2586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1" y="1499"/>
                    </a:cubicBezTo>
                    <a:lnTo>
                      <a:pt x="2013" y="1"/>
                    </a:lnTo>
                    <a:lnTo>
                      <a:pt x="1615" y="1"/>
                    </a:lnTo>
                    <a:lnTo>
                      <a:pt x="1220" y="1489"/>
                    </a:lnTo>
                    <a:cubicBezTo>
                      <a:pt x="1121" y="1871"/>
                      <a:pt x="1029" y="2218"/>
                      <a:pt x="982" y="2511"/>
                    </a:cubicBezTo>
                    <a:lnTo>
                      <a:pt x="971" y="2511"/>
                    </a:lnTo>
                    <a:cubicBezTo>
                      <a:pt x="920" y="2229"/>
                      <a:pt x="842" y="1861"/>
                      <a:pt x="753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915;p45">
                <a:extLst>
                  <a:ext uri="{FF2B5EF4-FFF2-40B4-BE49-F238E27FC236}">
                    <a16:creationId xmlns:a16="http://schemas.microsoft.com/office/drawing/2014/main" id="{C69F4E87-6B16-4FB7-A699-E4D38CD53C3C}"/>
                  </a:ext>
                </a:extLst>
              </p:cNvPr>
              <p:cNvSpPr/>
              <p:nvPr/>
            </p:nvSpPr>
            <p:spPr>
              <a:xfrm>
                <a:off x="2238749" y="1905591"/>
                <a:ext cx="498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9" y="2951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916;p45">
                <a:extLst>
                  <a:ext uri="{FF2B5EF4-FFF2-40B4-BE49-F238E27FC236}">
                    <a16:creationId xmlns:a16="http://schemas.microsoft.com/office/drawing/2014/main" id="{B15FF9C1-A2ED-4BC4-BF70-AA11379FE795}"/>
                  </a:ext>
                </a:extLst>
              </p:cNvPr>
              <p:cNvSpPr/>
              <p:nvPr/>
            </p:nvSpPr>
            <p:spPr>
              <a:xfrm>
                <a:off x="2252441" y="1905591"/>
                <a:ext cx="29105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62" y="2951"/>
                    </a:lnTo>
                    <a:lnTo>
                      <a:pt x="362" y="1690"/>
                    </a:lnTo>
                    <a:cubicBezTo>
                      <a:pt x="362" y="1199"/>
                      <a:pt x="351" y="845"/>
                      <a:pt x="331" y="474"/>
                    </a:cubicBezTo>
                    <a:lnTo>
                      <a:pt x="345" y="471"/>
                    </a:lnTo>
                    <a:cubicBezTo>
                      <a:pt x="491" y="787"/>
                      <a:pt x="689" y="1125"/>
                      <a:pt x="893" y="1455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7" y="1"/>
                    </a:lnTo>
                    <a:lnTo>
                      <a:pt x="1857" y="1234"/>
                    </a:lnTo>
                    <a:cubicBezTo>
                      <a:pt x="1857" y="1693"/>
                      <a:pt x="1864" y="2055"/>
                      <a:pt x="1901" y="2446"/>
                    </a:cubicBezTo>
                    <a:lnTo>
                      <a:pt x="1892" y="2454"/>
                    </a:lnTo>
                    <a:cubicBezTo>
                      <a:pt x="1752" y="2150"/>
                      <a:pt x="1581" y="1840"/>
                      <a:pt x="1363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917;p45">
                <a:extLst>
                  <a:ext uri="{FF2B5EF4-FFF2-40B4-BE49-F238E27FC236}">
                    <a16:creationId xmlns:a16="http://schemas.microsoft.com/office/drawing/2014/main" id="{25EB5872-E48D-4F8A-9941-DB447A238927}"/>
                  </a:ext>
                </a:extLst>
              </p:cNvPr>
              <p:cNvSpPr/>
              <p:nvPr/>
            </p:nvSpPr>
            <p:spPr>
              <a:xfrm>
                <a:off x="2287985" y="1905184"/>
                <a:ext cx="31799" cy="3957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012" extrusionOk="0">
                    <a:moveTo>
                      <a:pt x="1594" y="1"/>
                    </a:moveTo>
                    <a:cubicBezTo>
                      <a:pt x="607" y="1"/>
                      <a:pt x="4" y="645"/>
                      <a:pt x="0" y="1524"/>
                    </a:cubicBezTo>
                    <a:cubicBezTo>
                      <a:pt x="0" y="1983"/>
                      <a:pt x="157" y="2378"/>
                      <a:pt x="409" y="2624"/>
                    </a:cubicBezTo>
                    <a:cubicBezTo>
                      <a:pt x="699" y="2900"/>
                      <a:pt x="1067" y="3012"/>
                      <a:pt x="1513" y="3012"/>
                    </a:cubicBezTo>
                    <a:cubicBezTo>
                      <a:pt x="1912" y="3012"/>
                      <a:pt x="2249" y="2910"/>
                      <a:pt x="2419" y="2848"/>
                    </a:cubicBezTo>
                    <a:lnTo>
                      <a:pt x="2419" y="1432"/>
                    </a:lnTo>
                    <a:lnTo>
                      <a:pt x="1448" y="1432"/>
                    </a:lnTo>
                    <a:lnTo>
                      <a:pt x="1448" y="1738"/>
                    </a:lnTo>
                    <a:lnTo>
                      <a:pt x="2048" y="1738"/>
                    </a:lnTo>
                    <a:lnTo>
                      <a:pt x="2048" y="2617"/>
                    </a:lnTo>
                    <a:cubicBezTo>
                      <a:pt x="1959" y="2661"/>
                      <a:pt x="1789" y="2696"/>
                      <a:pt x="1540" y="2696"/>
                    </a:cubicBezTo>
                    <a:cubicBezTo>
                      <a:pt x="852" y="2696"/>
                      <a:pt x="402" y="2256"/>
                      <a:pt x="402" y="1507"/>
                    </a:cubicBezTo>
                    <a:cubicBezTo>
                      <a:pt x="402" y="768"/>
                      <a:pt x="869" y="321"/>
                      <a:pt x="1588" y="321"/>
                    </a:cubicBezTo>
                    <a:cubicBezTo>
                      <a:pt x="1885" y="321"/>
                      <a:pt x="2082" y="379"/>
                      <a:pt x="2239" y="447"/>
                    </a:cubicBezTo>
                    <a:lnTo>
                      <a:pt x="2330" y="137"/>
                    </a:lnTo>
                    <a:cubicBezTo>
                      <a:pt x="2204" y="76"/>
                      <a:pt x="1939" y="1"/>
                      <a:pt x="1594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918;p45">
                <a:extLst>
                  <a:ext uri="{FF2B5EF4-FFF2-40B4-BE49-F238E27FC236}">
                    <a16:creationId xmlns:a16="http://schemas.microsoft.com/office/drawing/2014/main" id="{2BD7341E-290D-4422-8303-82A5AB6467A0}"/>
                  </a:ext>
                </a:extLst>
              </p:cNvPr>
              <p:cNvSpPr/>
              <p:nvPr/>
            </p:nvSpPr>
            <p:spPr>
              <a:xfrm>
                <a:off x="1289489" y="1977033"/>
                <a:ext cx="856202" cy="110494"/>
              </a:xfrm>
              <a:custGeom>
                <a:avLst/>
                <a:gdLst/>
                <a:ahLst/>
                <a:cxnLst/>
                <a:rect l="l" t="t" r="r" b="b"/>
                <a:pathLst>
                  <a:path w="65160" h="8409" extrusionOk="0">
                    <a:moveTo>
                      <a:pt x="1093" y="1"/>
                    </a:moveTo>
                    <a:cubicBezTo>
                      <a:pt x="491" y="1"/>
                      <a:pt x="0" y="491"/>
                      <a:pt x="0" y="1094"/>
                    </a:cubicBezTo>
                    <a:lnTo>
                      <a:pt x="0" y="7314"/>
                    </a:lnTo>
                    <a:cubicBezTo>
                      <a:pt x="0" y="7918"/>
                      <a:pt x="491" y="8408"/>
                      <a:pt x="1093" y="8408"/>
                    </a:cubicBezTo>
                    <a:lnTo>
                      <a:pt x="64066" y="8408"/>
                    </a:lnTo>
                    <a:cubicBezTo>
                      <a:pt x="64669" y="8408"/>
                      <a:pt x="65160" y="7918"/>
                      <a:pt x="65160" y="7314"/>
                    </a:cubicBezTo>
                    <a:lnTo>
                      <a:pt x="65160" y="1094"/>
                    </a:lnTo>
                    <a:cubicBezTo>
                      <a:pt x="65160" y="491"/>
                      <a:pt x="64669" y="1"/>
                      <a:pt x="64066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919;p45">
                <a:extLst>
                  <a:ext uri="{FF2B5EF4-FFF2-40B4-BE49-F238E27FC236}">
                    <a16:creationId xmlns:a16="http://schemas.microsoft.com/office/drawing/2014/main" id="{23F6253C-E26E-47A3-9E6A-C23C815BE1AA}"/>
                  </a:ext>
                </a:extLst>
              </p:cNvPr>
              <p:cNvSpPr/>
              <p:nvPr/>
            </p:nvSpPr>
            <p:spPr>
              <a:xfrm>
                <a:off x="2165507" y="1978860"/>
                <a:ext cx="129521" cy="110507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8410" extrusionOk="0">
                    <a:moveTo>
                      <a:pt x="1091" y="1"/>
                    </a:moveTo>
                    <a:cubicBezTo>
                      <a:pt x="488" y="1"/>
                      <a:pt x="0" y="491"/>
                      <a:pt x="0" y="1095"/>
                    </a:cubicBezTo>
                    <a:lnTo>
                      <a:pt x="0" y="7315"/>
                    </a:lnTo>
                    <a:cubicBezTo>
                      <a:pt x="0" y="7919"/>
                      <a:pt x="488" y="8409"/>
                      <a:pt x="1091" y="8409"/>
                    </a:cubicBezTo>
                    <a:lnTo>
                      <a:pt x="8763" y="8409"/>
                    </a:lnTo>
                    <a:cubicBezTo>
                      <a:pt x="9369" y="8409"/>
                      <a:pt x="9857" y="7919"/>
                      <a:pt x="9857" y="7315"/>
                    </a:cubicBezTo>
                    <a:lnTo>
                      <a:pt x="9857" y="1095"/>
                    </a:lnTo>
                    <a:cubicBezTo>
                      <a:pt x="9857" y="491"/>
                      <a:pt x="9369" y="1"/>
                      <a:pt x="8763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920;p45">
                <a:extLst>
                  <a:ext uri="{FF2B5EF4-FFF2-40B4-BE49-F238E27FC236}">
                    <a16:creationId xmlns:a16="http://schemas.microsoft.com/office/drawing/2014/main" id="{B106CDAB-B8D4-48B0-88C7-A2BC2AB703F8}"/>
                  </a:ext>
                </a:extLst>
              </p:cNvPr>
              <p:cNvSpPr/>
              <p:nvPr/>
            </p:nvSpPr>
            <p:spPr>
              <a:xfrm>
                <a:off x="2215780" y="2032274"/>
                <a:ext cx="28974" cy="1988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513" extrusionOk="0">
                    <a:moveTo>
                      <a:pt x="1" y="0"/>
                    </a:moveTo>
                    <a:lnTo>
                      <a:pt x="1105" y="1513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921;p45">
                <a:extLst>
                  <a:ext uri="{FF2B5EF4-FFF2-40B4-BE49-F238E27FC236}">
                    <a16:creationId xmlns:a16="http://schemas.microsoft.com/office/drawing/2014/main" id="{91861D35-3C8D-46F6-9C09-49BE2399B900}"/>
                  </a:ext>
                </a:extLst>
              </p:cNvPr>
              <p:cNvSpPr/>
              <p:nvPr/>
            </p:nvSpPr>
            <p:spPr>
              <a:xfrm>
                <a:off x="1653638" y="2012800"/>
                <a:ext cx="2090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82" y="2951"/>
                    </a:lnTo>
                    <a:lnTo>
                      <a:pt x="382" y="1615"/>
                    </a:lnTo>
                    <a:lnTo>
                      <a:pt x="1499" y="1615"/>
                    </a:lnTo>
                    <a:lnTo>
                      <a:pt x="1499" y="1302"/>
                    </a:lnTo>
                    <a:lnTo>
                      <a:pt x="382" y="1302"/>
                    </a:lnTo>
                    <a:lnTo>
                      <a:pt x="382" y="320"/>
                    </a:lnTo>
                    <a:lnTo>
                      <a:pt x="1591" y="320"/>
                    </a:lnTo>
                    <a:lnTo>
                      <a:pt x="15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922;p45">
                <a:extLst>
                  <a:ext uri="{FF2B5EF4-FFF2-40B4-BE49-F238E27FC236}">
                    <a16:creationId xmlns:a16="http://schemas.microsoft.com/office/drawing/2014/main" id="{3B1D59AC-2283-469E-8DA4-53B9B7FB58DD}"/>
                  </a:ext>
                </a:extLst>
              </p:cNvPr>
              <p:cNvSpPr/>
              <p:nvPr/>
            </p:nvSpPr>
            <p:spPr>
              <a:xfrm>
                <a:off x="1679327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1"/>
                    </a:moveTo>
                    <a:cubicBezTo>
                      <a:pt x="1987" y="311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1"/>
                      <a:pt x="409" y="1541"/>
                    </a:cubicBezTo>
                    <a:cubicBezTo>
                      <a:pt x="409" y="893"/>
                      <a:pt x="723" y="311"/>
                      <a:pt x="1353" y="311"/>
                    </a:cubicBezTo>
                    <a:close/>
                    <a:moveTo>
                      <a:pt x="1370" y="0"/>
                    </a:moveTo>
                    <a:cubicBezTo>
                      <a:pt x="584" y="0"/>
                      <a:pt x="1" y="614"/>
                      <a:pt x="1" y="1551"/>
                    </a:cubicBezTo>
                    <a:cubicBezTo>
                      <a:pt x="1" y="2443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23;p45">
                <a:extLst>
                  <a:ext uri="{FF2B5EF4-FFF2-40B4-BE49-F238E27FC236}">
                    <a16:creationId xmlns:a16="http://schemas.microsoft.com/office/drawing/2014/main" id="{C9F27A07-7545-4CE4-8DBA-6E18383A355C}"/>
                  </a:ext>
                </a:extLst>
              </p:cNvPr>
              <p:cNvSpPr/>
              <p:nvPr/>
            </p:nvSpPr>
            <p:spPr>
              <a:xfrm>
                <a:off x="1721230" y="2012800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24;p45">
                <a:extLst>
                  <a:ext uri="{FF2B5EF4-FFF2-40B4-BE49-F238E27FC236}">
                    <a16:creationId xmlns:a16="http://schemas.microsoft.com/office/drawing/2014/main" id="{818508FD-46E5-4740-83CE-4A4D8C887092}"/>
                  </a:ext>
                </a:extLst>
              </p:cNvPr>
              <p:cNvSpPr/>
              <p:nvPr/>
            </p:nvSpPr>
            <p:spPr>
              <a:xfrm>
                <a:off x="1748351" y="2012800"/>
                <a:ext cx="2160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25;p45">
                <a:extLst>
                  <a:ext uri="{FF2B5EF4-FFF2-40B4-BE49-F238E27FC236}">
                    <a16:creationId xmlns:a16="http://schemas.microsoft.com/office/drawing/2014/main" id="{BD2AD0ED-62F9-4474-A14E-5611AE67B72C}"/>
                  </a:ext>
                </a:extLst>
              </p:cNvPr>
              <p:cNvSpPr/>
              <p:nvPr/>
            </p:nvSpPr>
            <p:spPr>
              <a:xfrm>
                <a:off x="1770952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1"/>
                    </a:moveTo>
                    <a:cubicBezTo>
                      <a:pt x="1988" y="311"/>
                      <a:pt x="2290" y="924"/>
                      <a:pt x="2290" y="1510"/>
                    </a:cubicBezTo>
                    <a:cubicBezTo>
                      <a:pt x="2290" y="2181"/>
                      <a:pt x="1950" y="2736"/>
                      <a:pt x="1347" y="2736"/>
                    </a:cubicBezTo>
                    <a:cubicBezTo>
                      <a:pt x="747" y="2736"/>
                      <a:pt x="406" y="2171"/>
                      <a:pt x="406" y="1541"/>
                    </a:cubicBezTo>
                    <a:cubicBezTo>
                      <a:pt x="406" y="893"/>
                      <a:pt x="720" y="311"/>
                      <a:pt x="1350" y="311"/>
                    </a:cubicBezTo>
                    <a:close/>
                    <a:moveTo>
                      <a:pt x="1370" y="0"/>
                    </a:moveTo>
                    <a:cubicBezTo>
                      <a:pt x="581" y="0"/>
                      <a:pt x="1" y="614"/>
                      <a:pt x="1" y="1551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26;p45">
                <a:extLst>
                  <a:ext uri="{FF2B5EF4-FFF2-40B4-BE49-F238E27FC236}">
                    <a16:creationId xmlns:a16="http://schemas.microsoft.com/office/drawing/2014/main" id="{BE1961EA-FB05-40F4-B8E6-0A80AC5A3F70}"/>
                  </a:ext>
                </a:extLst>
              </p:cNvPr>
              <p:cNvSpPr/>
              <p:nvPr/>
            </p:nvSpPr>
            <p:spPr>
              <a:xfrm>
                <a:off x="1809321" y="2012800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1" y="1"/>
                    </a:moveTo>
                    <a:lnTo>
                      <a:pt x="750" y="2951"/>
                    </a:lnTo>
                    <a:lnTo>
                      <a:pt x="1145" y="2951"/>
                    </a:lnTo>
                    <a:lnTo>
                      <a:pt x="1568" y="1414"/>
                    </a:lnTo>
                    <a:cubicBezTo>
                      <a:pt x="1677" y="1033"/>
                      <a:pt x="1741" y="746"/>
                      <a:pt x="1793" y="450"/>
                    </a:cubicBezTo>
                    <a:lnTo>
                      <a:pt x="1803" y="450"/>
                    </a:lnTo>
                    <a:cubicBezTo>
                      <a:pt x="1843" y="750"/>
                      <a:pt x="1905" y="1040"/>
                      <a:pt x="1997" y="1414"/>
                    </a:cubicBezTo>
                    <a:lnTo>
                      <a:pt x="2368" y="2951"/>
                    </a:lnTo>
                    <a:lnTo>
                      <a:pt x="2767" y="2951"/>
                    </a:lnTo>
                    <a:lnTo>
                      <a:pt x="3601" y="1"/>
                    </a:lnTo>
                    <a:lnTo>
                      <a:pt x="3210" y="1"/>
                    </a:lnTo>
                    <a:lnTo>
                      <a:pt x="2821" y="1490"/>
                    </a:lnTo>
                    <a:cubicBezTo>
                      <a:pt x="2730" y="1858"/>
                      <a:pt x="2648" y="2185"/>
                      <a:pt x="2587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2" y="1496"/>
                    </a:cubicBezTo>
                    <a:lnTo>
                      <a:pt x="2014" y="1"/>
                    </a:lnTo>
                    <a:lnTo>
                      <a:pt x="1615" y="1"/>
                    </a:lnTo>
                    <a:lnTo>
                      <a:pt x="1220" y="1490"/>
                    </a:lnTo>
                    <a:cubicBezTo>
                      <a:pt x="1122" y="1871"/>
                      <a:pt x="1030" y="2218"/>
                      <a:pt x="982" y="2512"/>
                    </a:cubicBezTo>
                    <a:lnTo>
                      <a:pt x="972" y="2512"/>
                    </a:lnTo>
                    <a:cubicBezTo>
                      <a:pt x="920" y="2229"/>
                      <a:pt x="842" y="1861"/>
                      <a:pt x="754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27;p45">
                <a:extLst>
                  <a:ext uri="{FF2B5EF4-FFF2-40B4-BE49-F238E27FC236}">
                    <a16:creationId xmlns:a16="http://schemas.microsoft.com/office/drawing/2014/main" id="{1ABA72B2-36BE-414E-BD0F-9543C4E3BD8C}"/>
                  </a:ext>
                </a:extLst>
              </p:cNvPr>
              <p:cNvSpPr/>
              <p:nvPr/>
            </p:nvSpPr>
            <p:spPr>
              <a:xfrm>
                <a:off x="841796" y="2439535"/>
                <a:ext cx="1497053" cy="7398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63" extrusionOk="0">
                    <a:moveTo>
                      <a:pt x="1" y="1"/>
                    </a:moveTo>
                    <a:lnTo>
                      <a:pt x="1" y="563"/>
                    </a:lnTo>
                    <a:lnTo>
                      <a:pt x="113931" y="563"/>
                    </a:lnTo>
                    <a:lnTo>
                      <a:pt x="113931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28;p45">
                <a:extLst>
                  <a:ext uri="{FF2B5EF4-FFF2-40B4-BE49-F238E27FC236}">
                    <a16:creationId xmlns:a16="http://schemas.microsoft.com/office/drawing/2014/main" id="{09DAA1B2-4E69-4F6E-A0AB-DE508B9B549B}"/>
                  </a:ext>
                </a:extLst>
              </p:cNvPr>
              <p:cNvSpPr/>
              <p:nvPr/>
            </p:nvSpPr>
            <p:spPr>
              <a:xfrm>
                <a:off x="841796" y="1760565"/>
                <a:ext cx="1497053" cy="7345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59" extrusionOk="0">
                    <a:moveTo>
                      <a:pt x="1" y="0"/>
                    </a:moveTo>
                    <a:lnTo>
                      <a:pt x="1" y="558"/>
                    </a:lnTo>
                    <a:lnTo>
                      <a:pt x="113931" y="558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29;p45">
                <a:extLst>
                  <a:ext uri="{FF2B5EF4-FFF2-40B4-BE49-F238E27FC236}">
                    <a16:creationId xmlns:a16="http://schemas.microsoft.com/office/drawing/2014/main" id="{E4673DB2-82DA-4C52-95FE-F920FFC424D3}"/>
                  </a:ext>
                </a:extLst>
              </p:cNvPr>
              <p:cNvSpPr/>
              <p:nvPr/>
            </p:nvSpPr>
            <p:spPr>
              <a:xfrm>
                <a:off x="998609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0" y="253"/>
                      <a:pt x="0" y="567"/>
                    </a:cubicBezTo>
                    <a:cubicBezTo>
                      <a:pt x="0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30;p45">
                <a:extLst>
                  <a:ext uri="{FF2B5EF4-FFF2-40B4-BE49-F238E27FC236}">
                    <a16:creationId xmlns:a16="http://schemas.microsoft.com/office/drawing/2014/main" id="{189B8B90-6CA5-4FD9-BACD-53AADDA3424E}"/>
                  </a:ext>
                </a:extLst>
              </p:cNvPr>
              <p:cNvSpPr/>
              <p:nvPr/>
            </p:nvSpPr>
            <p:spPr>
              <a:xfrm>
                <a:off x="102492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31;p45">
                <a:extLst>
                  <a:ext uri="{FF2B5EF4-FFF2-40B4-BE49-F238E27FC236}">
                    <a16:creationId xmlns:a16="http://schemas.microsoft.com/office/drawing/2014/main" id="{4052A122-D97D-4465-9503-AC12CA11B9B7}"/>
                  </a:ext>
                </a:extLst>
              </p:cNvPr>
              <p:cNvSpPr/>
              <p:nvPr/>
            </p:nvSpPr>
            <p:spPr>
              <a:xfrm>
                <a:off x="105124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32;p45">
                <a:extLst>
                  <a:ext uri="{FF2B5EF4-FFF2-40B4-BE49-F238E27FC236}">
                    <a16:creationId xmlns:a16="http://schemas.microsoft.com/office/drawing/2014/main" id="{3202C8EA-7D61-478A-88EA-917C0078B1C7}"/>
                  </a:ext>
                </a:extLst>
              </p:cNvPr>
              <p:cNvSpPr/>
              <p:nvPr/>
            </p:nvSpPr>
            <p:spPr>
              <a:xfrm>
                <a:off x="998609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0" y="252"/>
                      <a:pt x="0" y="566"/>
                    </a:cubicBezTo>
                    <a:cubicBezTo>
                      <a:pt x="0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33;p45">
                <a:extLst>
                  <a:ext uri="{FF2B5EF4-FFF2-40B4-BE49-F238E27FC236}">
                    <a16:creationId xmlns:a16="http://schemas.microsoft.com/office/drawing/2014/main" id="{20197A5A-5889-4F59-A106-0B4851DC64E0}"/>
                  </a:ext>
                </a:extLst>
              </p:cNvPr>
              <p:cNvSpPr/>
              <p:nvPr/>
            </p:nvSpPr>
            <p:spPr>
              <a:xfrm>
                <a:off x="102492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934;p45">
                <a:extLst>
                  <a:ext uri="{FF2B5EF4-FFF2-40B4-BE49-F238E27FC236}">
                    <a16:creationId xmlns:a16="http://schemas.microsoft.com/office/drawing/2014/main" id="{A5C31CF1-54C2-4678-801F-481E338368CE}"/>
                  </a:ext>
                </a:extLst>
              </p:cNvPr>
              <p:cNvSpPr/>
              <p:nvPr/>
            </p:nvSpPr>
            <p:spPr>
              <a:xfrm>
                <a:off x="105124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935;p45">
                <a:extLst>
                  <a:ext uri="{FF2B5EF4-FFF2-40B4-BE49-F238E27FC236}">
                    <a16:creationId xmlns:a16="http://schemas.microsoft.com/office/drawing/2014/main" id="{FFCE246D-75F2-4D51-849E-DE01DE48B8C9}"/>
                  </a:ext>
                </a:extLst>
              </p:cNvPr>
              <p:cNvSpPr/>
              <p:nvPr/>
            </p:nvSpPr>
            <p:spPr>
              <a:xfrm>
                <a:off x="998609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0" y="257"/>
                      <a:pt x="0" y="570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936;p45">
                <a:extLst>
                  <a:ext uri="{FF2B5EF4-FFF2-40B4-BE49-F238E27FC236}">
                    <a16:creationId xmlns:a16="http://schemas.microsoft.com/office/drawing/2014/main" id="{1DCE58FA-5180-4755-9449-916F4DEF60CE}"/>
                  </a:ext>
                </a:extLst>
              </p:cNvPr>
              <p:cNvSpPr/>
              <p:nvPr/>
            </p:nvSpPr>
            <p:spPr>
              <a:xfrm>
                <a:off x="102492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937;p45">
                <a:extLst>
                  <a:ext uri="{FF2B5EF4-FFF2-40B4-BE49-F238E27FC236}">
                    <a16:creationId xmlns:a16="http://schemas.microsoft.com/office/drawing/2014/main" id="{B701E917-2D83-4F43-AFB2-1DCEE35803D4}"/>
                  </a:ext>
                </a:extLst>
              </p:cNvPr>
              <p:cNvSpPr/>
              <p:nvPr/>
            </p:nvSpPr>
            <p:spPr>
              <a:xfrm>
                <a:off x="105124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938;p45">
                <a:extLst>
                  <a:ext uri="{FF2B5EF4-FFF2-40B4-BE49-F238E27FC236}">
                    <a16:creationId xmlns:a16="http://schemas.microsoft.com/office/drawing/2014/main" id="{8CAD292D-B172-45E0-A8FB-234F18ACBFB1}"/>
                  </a:ext>
                </a:extLst>
              </p:cNvPr>
              <p:cNvSpPr/>
              <p:nvPr/>
            </p:nvSpPr>
            <p:spPr>
              <a:xfrm>
                <a:off x="1346819" y="2495038"/>
                <a:ext cx="14927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6" extrusionOk="0">
                    <a:moveTo>
                      <a:pt x="570" y="1"/>
                    </a:moveTo>
                    <a:cubicBezTo>
                      <a:pt x="257" y="1"/>
                      <a:pt x="1" y="253"/>
                      <a:pt x="1" y="567"/>
                    </a:cubicBezTo>
                    <a:cubicBezTo>
                      <a:pt x="1" y="880"/>
                      <a:pt x="257" y="1136"/>
                      <a:pt x="570" y="1136"/>
                    </a:cubicBezTo>
                    <a:cubicBezTo>
                      <a:pt x="883" y="1136"/>
                      <a:pt x="1136" y="880"/>
                      <a:pt x="1136" y="567"/>
                    </a:cubicBezTo>
                    <a:cubicBezTo>
                      <a:pt x="1136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939;p45">
                <a:extLst>
                  <a:ext uri="{FF2B5EF4-FFF2-40B4-BE49-F238E27FC236}">
                    <a16:creationId xmlns:a16="http://schemas.microsoft.com/office/drawing/2014/main" id="{E4848E4B-055B-4C7F-9C60-431D3982C2BC}"/>
                  </a:ext>
                </a:extLst>
              </p:cNvPr>
              <p:cNvSpPr/>
              <p:nvPr/>
            </p:nvSpPr>
            <p:spPr>
              <a:xfrm>
                <a:off x="1346819" y="2521818"/>
                <a:ext cx="14927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570" y="0"/>
                    </a:moveTo>
                    <a:cubicBezTo>
                      <a:pt x="257" y="0"/>
                      <a:pt x="1" y="252"/>
                      <a:pt x="1" y="566"/>
                    </a:cubicBezTo>
                    <a:cubicBezTo>
                      <a:pt x="1" y="879"/>
                      <a:pt x="257" y="1134"/>
                      <a:pt x="570" y="1134"/>
                    </a:cubicBezTo>
                    <a:cubicBezTo>
                      <a:pt x="883" y="1134"/>
                      <a:pt x="1136" y="879"/>
                      <a:pt x="1136" y="566"/>
                    </a:cubicBezTo>
                    <a:cubicBezTo>
                      <a:pt x="1136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940;p45">
                <a:extLst>
                  <a:ext uri="{FF2B5EF4-FFF2-40B4-BE49-F238E27FC236}">
                    <a16:creationId xmlns:a16="http://schemas.microsoft.com/office/drawing/2014/main" id="{3B475929-B30C-47D2-B6AF-8EBE1A7AAD75}"/>
                  </a:ext>
                </a:extLst>
              </p:cNvPr>
              <p:cNvSpPr/>
              <p:nvPr/>
            </p:nvSpPr>
            <p:spPr>
              <a:xfrm>
                <a:off x="1346819" y="2548531"/>
                <a:ext cx="14927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9" extrusionOk="0">
                    <a:moveTo>
                      <a:pt x="570" y="1"/>
                    </a:moveTo>
                    <a:cubicBezTo>
                      <a:pt x="257" y="1"/>
                      <a:pt x="1" y="257"/>
                      <a:pt x="1" y="570"/>
                    </a:cubicBezTo>
                    <a:cubicBezTo>
                      <a:pt x="1" y="884"/>
                      <a:pt x="257" y="1139"/>
                      <a:pt x="570" y="1139"/>
                    </a:cubicBezTo>
                    <a:cubicBezTo>
                      <a:pt x="883" y="1139"/>
                      <a:pt x="1136" y="884"/>
                      <a:pt x="1136" y="570"/>
                    </a:cubicBezTo>
                    <a:cubicBezTo>
                      <a:pt x="1136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941;p45">
                <a:extLst>
                  <a:ext uri="{FF2B5EF4-FFF2-40B4-BE49-F238E27FC236}">
                    <a16:creationId xmlns:a16="http://schemas.microsoft.com/office/drawing/2014/main" id="{0A66E607-BC34-424D-8797-AA3AF53DD169}"/>
                  </a:ext>
                </a:extLst>
              </p:cNvPr>
              <p:cNvSpPr/>
              <p:nvPr/>
            </p:nvSpPr>
            <p:spPr>
              <a:xfrm>
                <a:off x="1369604" y="2498901"/>
                <a:ext cx="60181" cy="721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9" extrusionOk="0">
                    <a:moveTo>
                      <a:pt x="1" y="0"/>
                    </a:moveTo>
                    <a:lnTo>
                      <a:pt x="1" y="548"/>
                    </a:lnTo>
                    <a:lnTo>
                      <a:pt x="4579" y="548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942;p45">
                <a:extLst>
                  <a:ext uri="{FF2B5EF4-FFF2-40B4-BE49-F238E27FC236}">
                    <a16:creationId xmlns:a16="http://schemas.microsoft.com/office/drawing/2014/main" id="{25009B91-8F02-456E-8F8C-5B41FDA485CC}"/>
                  </a:ext>
                </a:extLst>
              </p:cNvPr>
              <p:cNvSpPr/>
              <p:nvPr/>
            </p:nvSpPr>
            <p:spPr>
              <a:xfrm>
                <a:off x="1369604" y="2525655"/>
                <a:ext cx="60181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7" extrusionOk="0">
                    <a:moveTo>
                      <a:pt x="1" y="1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943;p45">
                <a:extLst>
                  <a:ext uri="{FF2B5EF4-FFF2-40B4-BE49-F238E27FC236}">
                    <a16:creationId xmlns:a16="http://schemas.microsoft.com/office/drawing/2014/main" id="{4980D192-4937-4021-AB24-B3033CA328E5}"/>
                  </a:ext>
                </a:extLst>
              </p:cNvPr>
              <p:cNvSpPr/>
              <p:nvPr/>
            </p:nvSpPr>
            <p:spPr>
              <a:xfrm>
                <a:off x="1369604" y="2552434"/>
                <a:ext cx="60181" cy="717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6" extrusionOk="0">
                    <a:moveTo>
                      <a:pt x="1" y="0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944;p45">
                <a:extLst>
                  <a:ext uri="{FF2B5EF4-FFF2-40B4-BE49-F238E27FC236}">
                    <a16:creationId xmlns:a16="http://schemas.microsoft.com/office/drawing/2014/main" id="{AE149909-6DE1-41A6-A068-A790F723944E}"/>
                  </a:ext>
                </a:extLst>
              </p:cNvPr>
              <p:cNvSpPr/>
              <p:nvPr/>
            </p:nvSpPr>
            <p:spPr>
              <a:xfrm>
                <a:off x="2085694" y="2479730"/>
                <a:ext cx="89864" cy="92282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023" extrusionOk="0">
                    <a:moveTo>
                      <a:pt x="3417" y="774"/>
                    </a:moveTo>
                    <a:lnTo>
                      <a:pt x="4272" y="1629"/>
                    </a:lnTo>
                    <a:lnTo>
                      <a:pt x="6293" y="1629"/>
                    </a:lnTo>
                    <a:lnTo>
                      <a:pt x="6293" y="6477"/>
                    </a:lnTo>
                    <a:lnTo>
                      <a:pt x="546" y="6477"/>
                    </a:lnTo>
                    <a:lnTo>
                      <a:pt x="546" y="1629"/>
                    </a:lnTo>
                    <a:lnTo>
                      <a:pt x="2563" y="1629"/>
                    </a:lnTo>
                    <a:lnTo>
                      <a:pt x="3417" y="774"/>
                    </a:lnTo>
                    <a:close/>
                    <a:moveTo>
                      <a:pt x="3417" y="1"/>
                    </a:moveTo>
                    <a:lnTo>
                      <a:pt x="2338" y="1081"/>
                    </a:lnTo>
                    <a:lnTo>
                      <a:pt x="0" y="1081"/>
                    </a:lnTo>
                    <a:lnTo>
                      <a:pt x="0" y="7022"/>
                    </a:lnTo>
                    <a:lnTo>
                      <a:pt x="6838" y="7022"/>
                    </a:lnTo>
                    <a:lnTo>
                      <a:pt x="6838" y="1081"/>
                    </a:lnTo>
                    <a:lnTo>
                      <a:pt x="4501" y="108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945;p45">
                <a:extLst>
                  <a:ext uri="{FF2B5EF4-FFF2-40B4-BE49-F238E27FC236}">
                    <a16:creationId xmlns:a16="http://schemas.microsoft.com/office/drawing/2014/main" id="{AE734DE3-B4AE-4A02-929B-420327998462}"/>
                  </a:ext>
                </a:extLst>
              </p:cNvPr>
              <p:cNvSpPr/>
              <p:nvPr/>
            </p:nvSpPr>
            <p:spPr>
              <a:xfrm>
                <a:off x="2115995" y="2507403"/>
                <a:ext cx="28987" cy="28974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05" extrusionOk="0">
                    <a:moveTo>
                      <a:pt x="1105" y="440"/>
                    </a:moveTo>
                    <a:cubicBezTo>
                      <a:pt x="1469" y="440"/>
                      <a:pt x="1765" y="736"/>
                      <a:pt x="1765" y="1104"/>
                    </a:cubicBezTo>
                    <a:cubicBezTo>
                      <a:pt x="1765" y="1468"/>
                      <a:pt x="1469" y="1768"/>
                      <a:pt x="1105" y="1768"/>
                    </a:cubicBezTo>
                    <a:cubicBezTo>
                      <a:pt x="737" y="1768"/>
                      <a:pt x="441" y="1468"/>
                      <a:pt x="441" y="1104"/>
                    </a:cubicBezTo>
                    <a:cubicBezTo>
                      <a:pt x="441" y="736"/>
                      <a:pt x="737" y="440"/>
                      <a:pt x="1105" y="440"/>
                    </a:cubicBezTo>
                    <a:close/>
                    <a:moveTo>
                      <a:pt x="1105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0"/>
                      <a:pt x="495" y="2204"/>
                      <a:pt x="1105" y="2204"/>
                    </a:cubicBezTo>
                    <a:cubicBezTo>
                      <a:pt x="1711" y="2204"/>
                      <a:pt x="2205" y="1710"/>
                      <a:pt x="2205" y="1104"/>
                    </a:cubicBezTo>
                    <a:cubicBezTo>
                      <a:pt x="2205" y="494"/>
                      <a:pt x="1711" y="0"/>
                      <a:pt x="1105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946;p45">
                <a:extLst>
                  <a:ext uri="{FF2B5EF4-FFF2-40B4-BE49-F238E27FC236}">
                    <a16:creationId xmlns:a16="http://schemas.microsoft.com/office/drawing/2014/main" id="{07AEC504-94B9-4D76-9A98-3442359DFA28}"/>
                  </a:ext>
                </a:extLst>
              </p:cNvPr>
              <p:cNvSpPr/>
              <p:nvPr/>
            </p:nvSpPr>
            <p:spPr>
              <a:xfrm>
                <a:off x="2106600" y="2536981"/>
                <a:ext cx="48040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408" extrusionOk="0">
                    <a:moveTo>
                      <a:pt x="1408" y="1"/>
                    </a:moveTo>
                    <a:cubicBezTo>
                      <a:pt x="631" y="1"/>
                      <a:pt x="1" y="631"/>
                      <a:pt x="1" y="1408"/>
                    </a:cubicBezTo>
                    <a:lnTo>
                      <a:pt x="436" y="1408"/>
                    </a:lnTo>
                    <a:cubicBezTo>
                      <a:pt x="436" y="873"/>
                      <a:pt x="873" y="437"/>
                      <a:pt x="1408" y="437"/>
                    </a:cubicBezTo>
                    <a:lnTo>
                      <a:pt x="2246" y="437"/>
                    </a:lnTo>
                    <a:cubicBezTo>
                      <a:pt x="2784" y="437"/>
                      <a:pt x="3216" y="873"/>
                      <a:pt x="3216" y="1408"/>
                    </a:cubicBezTo>
                    <a:lnTo>
                      <a:pt x="3656" y="1408"/>
                    </a:lnTo>
                    <a:cubicBezTo>
                      <a:pt x="3656" y="631"/>
                      <a:pt x="3022" y="1"/>
                      <a:pt x="2246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947;p45">
                <a:extLst>
                  <a:ext uri="{FF2B5EF4-FFF2-40B4-BE49-F238E27FC236}">
                    <a16:creationId xmlns:a16="http://schemas.microsoft.com/office/drawing/2014/main" id="{C38CE90F-A618-4FAC-81F4-30B312ECD846}"/>
                  </a:ext>
                </a:extLst>
              </p:cNvPr>
              <p:cNvSpPr/>
              <p:nvPr/>
            </p:nvSpPr>
            <p:spPr>
              <a:xfrm>
                <a:off x="1714200" y="2478837"/>
                <a:ext cx="90837" cy="90797"/>
              </a:xfrm>
              <a:custGeom>
                <a:avLst/>
                <a:gdLst/>
                <a:ahLst/>
                <a:cxnLst/>
                <a:rect l="l" t="t" r="r" b="b"/>
                <a:pathLst>
                  <a:path w="6913" h="6910" extrusionOk="0">
                    <a:moveTo>
                      <a:pt x="3458" y="549"/>
                    </a:moveTo>
                    <a:cubicBezTo>
                      <a:pt x="5060" y="549"/>
                      <a:pt x="6364" y="1854"/>
                      <a:pt x="6364" y="3455"/>
                    </a:cubicBezTo>
                    <a:cubicBezTo>
                      <a:pt x="6364" y="5059"/>
                      <a:pt x="5060" y="6364"/>
                      <a:pt x="3458" y="6364"/>
                    </a:cubicBezTo>
                    <a:cubicBezTo>
                      <a:pt x="1854" y="6364"/>
                      <a:pt x="549" y="5059"/>
                      <a:pt x="549" y="3455"/>
                    </a:cubicBezTo>
                    <a:cubicBezTo>
                      <a:pt x="549" y="1854"/>
                      <a:pt x="1854" y="549"/>
                      <a:pt x="3458" y="549"/>
                    </a:cubicBezTo>
                    <a:close/>
                    <a:moveTo>
                      <a:pt x="3458" y="1"/>
                    </a:moveTo>
                    <a:cubicBezTo>
                      <a:pt x="1551" y="1"/>
                      <a:pt x="0" y="1551"/>
                      <a:pt x="0" y="3455"/>
                    </a:cubicBezTo>
                    <a:cubicBezTo>
                      <a:pt x="0" y="5359"/>
                      <a:pt x="1551" y="6910"/>
                      <a:pt x="3458" y="6910"/>
                    </a:cubicBezTo>
                    <a:cubicBezTo>
                      <a:pt x="5362" y="6910"/>
                      <a:pt x="6913" y="5359"/>
                      <a:pt x="6913" y="3455"/>
                    </a:cubicBezTo>
                    <a:cubicBezTo>
                      <a:pt x="6913" y="1551"/>
                      <a:pt x="5362" y="1"/>
                      <a:pt x="3458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948;p45">
                <a:extLst>
                  <a:ext uri="{FF2B5EF4-FFF2-40B4-BE49-F238E27FC236}">
                    <a16:creationId xmlns:a16="http://schemas.microsoft.com/office/drawing/2014/main" id="{60DA8756-6F85-43C3-9597-F23D20073FD8}"/>
                  </a:ext>
                </a:extLst>
              </p:cNvPr>
              <p:cNvSpPr/>
              <p:nvPr/>
            </p:nvSpPr>
            <p:spPr>
              <a:xfrm>
                <a:off x="1739442" y="2502699"/>
                <a:ext cx="40353" cy="38382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21" extrusionOk="0">
                    <a:moveTo>
                      <a:pt x="1537" y="620"/>
                    </a:moveTo>
                    <a:lnTo>
                      <a:pt x="1765" y="1084"/>
                    </a:lnTo>
                    <a:lnTo>
                      <a:pt x="1827" y="1213"/>
                    </a:lnTo>
                    <a:lnTo>
                      <a:pt x="1970" y="1234"/>
                    </a:lnTo>
                    <a:lnTo>
                      <a:pt x="2481" y="1306"/>
                    </a:lnTo>
                    <a:lnTo>
                      <a:pt x="2113" y="1666"/>
                    </a:lnTo>
                    <a:lnTo>
                      <a:pt x="2011" y="1768"/>
                    </a:lnTo>
                    <a:lnTo>
                      <a:pt x="2035" y="1911"/>
                    </a:lnTo>
                    <a:lnTo>
                      <a:pt x="2120" y="2419"/>
                    </a:lnTo>
                    <a:lnTo>
                      <a:pt x="1663" y="2180"/>
                    </a:lnTo>
                    <a:lnTo>
                      <a:pt x="1537" y="2113"/>
                    </a:lnTo>
                    <a:lnTo>
                      <a:pt x="1408" y="2180"/>
                    </a:lnTo>
                    <a:lnTo>
                      <a:pt x="952" y="2419"/>
                    </a:lnTo>
                    <a:lnTo>
                      <a:pt x="1037" y="1911"/>
                    </a:lnTo>
                    <a:lnTo>
                      <a:pt x="1064" y="1768"/>
                    </a:lnTo>
                    <a:lnTo>
                      <a:pt x="958" y="1666"/>
                    </a:lnTo>
                    <a:lnTo>
                      <a:pt x="590" y="1306"/>
                    </a:lnTo>
                    <a:lnTo>
                      <a:pt x="1101" y="1234"/>
                    </a:lnTo>
                    <a:lnTo>
                      <a:pt x="1244" y="1213"/>
                    </a:lnTo>
                    <a:lnTo>
                      <a:pt x="1306" y="1084"/>
                    </a:lnTo>
                    <a:lnTo>
                      <a:pt x="1537" y="620"/>
                    </a:lnTo>
                    <a:close/>
                    <a:moveTo>
                      <a:pt x="1537" y="1"/>
                    </a:moveTo>
                    <a:lnTo>
                      <a:pt x="1060" y="961"/>
                    </a:lnTo>
                    <a:lnTo>
                      <a:pt x="1" y="1114"/>
                    </a:lnTo>
                    <a:lnTo>
                      <a:pt x="768" y="1864"/>
                    </a:lnTo>
                    <a:lnTo>
                      <a:pt x="587" y="2920"/>
                    </a:lnTo>
                    <a:lnTo>
                      <a:pt x="1537" y="2419"/>
                    </a:lnTo>
                    <a:lnTo>
                      <a:pt x="2485" y="2920"/>
                    </a:lnTo>
                    <a:lnTo>
                      <a:pt x="2304" y="1864"/>
                    </a:lnTo>
                    <a:lnTo>
                      <a:pt x="3070" y="1114"/>
                    </a:lnTo>
                    <a:lnTo>
                      <a:pt x="2011" y="961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949;p45">
                <a:extLst>
                  <a:ext uri="{FF2B5EF4-FFF2-40B4-BE49-F238E27FC236}">
                    <a16:creationId xmlns:a16="http://schemas.microsoft.com/office/drawing/2014/main" id="{1DE8172C-59A8-40AA-8CB1-737A53F6D357}"/>
                  </a:ext>
                </a:extLst>
              </p:cNvPr>
              <p:cNvSpPr/>
              <p:nvPr/>
            </p:nvSpPr>
            <p:spPr>
              <a:xfrm>
                <a:off x="841796" y="2617832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950;p45">
                <a:extLst>
                  <a:ext uri="{FF2B5EF4-FFF2-40B4-BE49-F238E27FC236}">
                    <a16:creationId xmlns:a16="http://schemas.microsoft.com/office/drawing/2014/main" id="{5898A58B-3EEF-4E0D-B96E-33AAF99D06A8}"/>
                  </a:ext>
                </a:extLst>
              </p:cNvPr>
              <p:cNvSpPr/>
              <p:nvPr/>
            </p:nvSpPr>
            <p:spPr>
              <a:xfrm>
                <a:off x="1343245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951;p45">
                <a:extLst>
                  <a:ext uri="{FF2B5EF4-FFF2-40B4-BE49-F238E27FC236}">
                    <a16:creationId xmlns:a16="http://schemas.microsoft.com/office/drawing/2014/main" id="{C4323979-6A33-4FAA-B611-2C4472E827E1}"/>
                  </a:ext>
                </a:extLst>
              </p:cNvPr>
              <p:cNvSpPr/>
              <p:nvPr/>
            </p:nvSpPr>
            <p:spPr>
              <a:xfrm>
                <a:off x="1844694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952;p45">
                <a:extLst>
                  <a:ext uri="{FF2B5EF4-FFF2-40B4-BE49-F238E27FC236}">
                    <a16:creationId xmlns:a16="http://schemas.microsoft.com/office/drawing/2014/main" id="{72E0C221-BD11-47B7-A5D6-33A4AF16C28F}"/>
                  </a:ext>
                </a:extLst>
              </p:cNvPr>
              <p:cNvSpPr/>
              <p:nvPr/>
            </p:nvSpPr>
            <p:spPr>
              <a:xfrm>
                <a:off x="841796" y="3122105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953;p45">
                <a:extLst>
                  <a:ext uri="{FF2B5EF4-FFF2-40B4-BE49-F238E27FC236}">
                    <a16:creationId xmlns:a16="http://schemas.microsoft.com/office/drawing/2014/main" id="{CA0C670E-BE11-4A7E-813A-3F3B838C525F}"/>
                  </a:ext>
                </a:extLst>
              </p:cNvPr>
              <p:cNvSpPr/>
              <p:nvPr/>
            </p:nvSpPr>
            <p:spPr>
              <a:xfrm>
                <a:off x="1343245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954;p45">
                <a:extLst>
                  <a:ext uri="{FF2B5EF4-FFF2-40B4-BE49-F238E27FC236}">
                    <a16:creationId xmlns:a16="http://schemas.microsoft.com/office/drawing/2014/main" id="{10522A9E-21BB-435D-B8A9-C1E1E33C9F8F}"/>
                  </a:ext>
                </a:extLst>
              </p:cNvPr>
              <p:cNvSpPr/>
              <p:nvPr/>
            </p:nvSpPr>
            <p:spPr>
              <a:xfrm>
                <a:off x="1844694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955;p45">
                <a:extLst>
                  <a:ext uri="{FF2B5EF4-FFF2-40B4-BE49-F238E27FC236}">
                    <a16:creationId xmlns:a16="http://schemas.microsoft.com/office/drawing/2014/main" id="{BFF34C44-607A-40CD-9F7B-FE4C92D413B1}"/>
                  </a:ext>
                </a:extLst>
              </p:cNvPr>
              <p:cNvSpPr/>
              <p:nvPr/>
            </p:nvSpPr>
            <p:spPr>
              <a:xfrm>
                <a:off x="841796" y="3626366"/>
                <a:ext cx="494169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8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956;p45">
                <a:extLst>
                  <a:ext uri="{FF2B5EF4-FFF2-40B4-BE49-F238E27FC236}">
                    <a16:creationId xmlns:a16="http://schemas.microsoft.com/office/drawing/2014/main" id="{2004FE39-B211-4A9E-BD00-6EF936744758}"/>
                  </a:ext>
                </a:extLst>
              </p:cNvPr>
              <p:cNvSpPr/>
              <p:nvPr/>
            </p:nvSpPr>
            <p:spPr>
              <a:xfrm>
                <a:off x="1343245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957;p45">
                <a:extLst>
                  <a:ext uri="{FF2B5EF4-FFF2-40B4-BE49-F238E27FC236}">
                    <a16:creationId xmlns:a16="http://schemas.microsoft.com/office/drawing/2014/main" id="{28093A7E-C464-4B10-901E-B8A288B69182}"/>
                  </a:ext>
                </a:extLst>
              </p:cNvPr>
              <p:cNvSpPr/>
              <p:nvPr/>
            </p:nvSpPr>
            <p:spPr>
              <a:xfrm>
                <a:off x="1844694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958;p45">
                <a:extLst>
                  <a:ext uri="{FF2B5EF4-FFF2-40B4-BE49-F238E27FC236}">
                    <a16:creationId xmlns:a16="http://schemas.microsoft.com/office/drawing/2014/main" id="{AEEED2BA-4BAA-4ABB-9089-9A1E94F7B663}"/>
                  </a:ext>
                </a:extLst>
              </p:cNvPr>
              <p:cNvSpPr/>
              <p:nvPr/>
            </p:nvSpPr>
            <p:spPr>
              <a:xfrm>
                <a:off x="893055" y="2183528"/>
                <a:ext cx="31878" cy="3936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996" extrusionOk="0">
                    <a:moveTo>
                      <a:pt x="51" y="0"/>
                    </a:moveTo>
                    <a:cubicBezTo>
                      <a:pt x="18" y="0"/>
                      <a:pt x="1" y="18"/>
                      <a:pt x="1" y="55"/>
                    </a:cubicBezTo>
                    <a:cubicBezTo>
                      <a:pt x="1" y="396"/>
                      <a:pt x="1" y="654"/>
                      <a:pt x="4" y="835"/>
                    </a:cubicBezTo>
                    <a:cubicBezTo>
                      <a:pt x="4" y="873"/>
                      <a:pt x="18" y="914"/>
                      <a:pt x="41" y="958"/>
                    </a:cubicBezTo>
                    <a:cubicBezTo>
                      <a:pt x="120" y="1080"/>
                      <a:pt x="243" y="1261"/>
                      <a:pt x="416" y="1500"/>
                    </a:cubicBezTo>
                    <a:cubicBezTo>
                      <a:pt x="620" y="1766"/>
                      <a:pt x="774" y="1967"/>
                      <a:pt x="876" y="2099"/>
                    </a:cubicBezTo>
                    <a:cubicBezTo>
                      <a:pt x="913" y="2147"/>
                      <a:pt x="930" y="2205"/>
                      <a:pt x="930" y="2269"/>
                    </a:cubicBezTo>
                    <a:cubicBezTo>
                      <a:pt x="930" y="2344"/>
                      <a:pt x="924" y="2453"/>
                      <a:pt x="913" y="2604"/>
                    </a:cubicBezTo>
                    <a:cubicBezTo>
                      <a:pt x="906" y="2750"/>
                      <a:pt x="900" y="2859"/>
                      <a:pt x="900" y="2934"/>
                    </a:cubicBezTo>
                    <a:cubicBezTo>
                      <a:pt x="900" y="2975"/>
                      <a:pt x="913" y="2995"/>
                      <a:pt x="944" y="2995"/>
                    </a:cubicBezTo>
                    <a:lnTo>
                      <a:pt x="1452" y="2995"/>
                    </a:lnTo>
                    <a:cubicBezTo>
                      <a:pt x="1485" y="2995"/>
                      <a:pt x="1502" y="2981"/>
                      <a:pt x="1502" y="2958"/>
                    </a:cubicBezTo>
                    <a:cubicBezTo>
                      <a:pt x="1502" y="2879"/>
                      <a:pt x="1499" y="2767"/>
                      <a:pt x="1493" y="2613"/>
                    </a:cubicBezTo>
                    <a:cubicBezTo>
                      <a:pt x="1485" y="2461"/>
                      <a:pt x="1482" y="2344"/>
                      <a:pt x="1482" y="2269"/>
                    </a:cubicBezTo>
                    <a:cubicBezTo>
                      <a:pt x="1482" y="2212"/>
                      <a:pt x="1502" y="2157"/>
                      <a:pt x="1543" y="2102"/>
                    </a:cubicBezTo>
                    <a:cubicBezTo>
                      <a:pt x="1710" y="1885"/>
                      <a:pt x="1878" y="1667"/>
                      <a:pt x="2045" y="1448"/>
                    </a:cubicBezTo>
                    <a:cubicBezTo>
                      <a:pt x="2296" y="1101"/>
                      <a:pt x="2426" y="887"/>
                      <a:pt x="2426" y="805"/>
                    </a:cubicBezTo>
                    <a:cubicBezTo>
                      <a:pt x="2426" y="723"/>
                      <a:pt x="2422" y="600"/>
                      <a:pt x="2419" y="437"/>
                    </a:cubicBezTo>
                    <a:cubicBezTo>
                      <a:pt x="2419" y="273"/>
                      <a:pt x="2416" y="151"/>
                      <a:pt x="2416" y="69"/>
                    </a:cubicBezTo>
                    <a:cubicBezTo>
                      <a:pt x="2416" y="21"/>
                      <a:pt x="2399" y="0"/>
                      <a:pt x="2364" y="0"/>
                    </a:cubicBezTo>
                    <a:cubicBezTo>
                      <a:pt x="2337" y="0"/>
                      <a:pt x="2296" y="0"/>
                      <a:pt x="2242" y="4"/>
                    </a:cubicBezTo>
                    <a:cubicBezTo>
                      <a:pt x="2188" y="11"/>
                      <a:pt x="2147" y="11"/>
                      <a:pt x="2119" y="11"/>
                    </a:cubicBezTo>
                    <a:cubicBezTo>
                      <a:pt x="2095" y="11"/>
                      <a:pt x="2054" y="11"/>
                      <a:pt x="2004" y="4"/>
                    </a:cubicBezTo>
                    <a:cubicBezTo>
                      <a:pt x="1949" y="0"/>
                      <a:pt x="1911" y="0"/>
                      <a:pt x="1884" y="0"/>
                    </a:cubicBezTo>
                    <a:cubicBezTo>
                      <a:pt x="1850" y="0"/>
                      <a:pt x="1837" y="18"/>
                      <a:pt x="1837" y="55"/>
                    </a:cubicBezTo>
                    <a:cubicBezTo>
                      <a:pt x="1837" y="134"/>
                      <a:pt x="1840" y="250"/>
                      <a:pt x="1853" y="406"/>
                    </a:cubicBezTo>
                    <a:cubicBezTo>
                      <a:pt x="1864" y="563"/>
                      <a:pt x="1870" y="679"/>
                      <a:pt x="1870" y="753"/>
                    </a:cubicBezTo>
                    <a:cubicBezTo>
                      <a:pt x="1870" y="805"/>
                      <a:pt x="1771" y="955"/>
                      <a:pt x="1581" y="1200"/>
                    </a:cubicBezTo>
                    <a:cubicBezTo>
                      <a:pt x="1444" y="1380"/>
                      <a:pt x="1322" y="1530"/>
                      <a:pt x="1213" y="1653"/>
                    </a:cubicBezTo>
                    <a:cubicBezTo>
                      <a:pt x="763" y="1135"/>
                      <a:pt x="539" y="835"/>
                      <a:pt x="539" y="750"/>
                    </a:cubicBezTo>
                    <a:cubicBezTo>
                      <a:pt x="539" y="672"/>
                      <a:pt x="542" y="552"/>
                      <a:pt x="549" y="393"/>
                    </a:cubicBezTo>
                    <a:cubicBezTo>
                      <a:pt x="559" y="233"/>
                      <a:pt x="562" y="113"/>
                      <a:pt x="562" y="31"/>
                    </a:cubicBezTo>
                    <a:cubicBezTo>
                      <a:pt x="562" y="11"/>
                      <a:pt x="549" y="0"/>
                      <a:pt x="525" y="0"/>
                    </a:cubicBezTo>
                    <a:cubicBezTo>
                      <a:pt x="494" y="0"/>
                      <a:pt x="450" y="0"/>
                      <a:pt x="395" y="4"/>
                    </a:cubicBezTo>
                    <a:cubicBezTo>
                      <a:pt x="337" y="11"/>
                      <a:pt x="293" y="11"/>
                      <a:pt x="266" y="11"/>
                    </a:cubicBezTo>
                    <a:cubicBezTo>
                      <a:pt x="243" y="11"/>
                      <a:pt x="205" y="11"/>
                      <a:pt x="157" y="4"/>
                    </a:cubicBezTo>
                    <a:cubicBezTo>
                      <a:pt x="109" y="0"/>
                      <a:pt x="75" y="0"/>
                      <a:pt x="5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959;p45">
                <a:extLst>
                  <a:ext uri="{FF2B5EF4-FFF2-40B4-BE49-F238E27FC236}">
                    <a16:creationId xmlns:a16="http://schemas.microsoft.com/office/drawing/2014/main" id="{CC0FDC7A-6935-44A9-B901-7CCE76A422F8}"/>
                  </a:ext>
                </a:extLst>
              </p:cNvPr>
              <p:cNvSpPr/>
              <p:nvPr/>
            </p:nvSpPr>
            <p:spPr>
              <a:xfrm>
                <a:off x="926891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7" y="508"/>
                      <a:pt x="1459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9" y="1523"/>
                    </a:cubicBezTo>
                    <a:cubicBezTo>
                      <a:pt x="1347" y="1656"/>
                      <a:pt x="1204" y="1725"/>
                      <a:pt x="1036" y="1725"/>
                    </a:cubicBezTo>
                    <a:cubicBezTo>
                      <a:pt x="866" y="1725"/>
                      <a:pt x="726" y="1656"/>
                      <a:pt x="611" y="1523"/>
                    </a:cubicBezTo>
                    <a:cubicBezTo>
                      <a:pt x="505" y="1401"/>
                      <a:pt x="451" y="1251"/>
                      <a:pt x="451" y="1080"/>
                    </a:cubicBezTo>
                    <a:cubicBezTo>
                      <a:pt x="451" y="907"/>
                      <a:pt x="505" y="757"/>
                      <a:pt x="611" y="634"/>
                    </a:cubicBezTo>
                    <a:cubicBezTo>
                      <a:pt x="723" y="505"/>
                      <a:pt x="863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2" y="107"/>
                      <a:pt x="290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0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0" y="2164"/>
                      <a:pt x="1578" y="2055"/>
                      <a:pt x="1776" y="1837"/>
                    </a:cubicBezTo>
                    <a:cubicBezTo>
                      <a:pt x="1970" y="1629"/>
                      <a:pt x="2069" y="1374"/>
                      <a:pt x="2069" y="1077"/>
                    </a:cubicBezTo>
                    <a:cubicBezTo>
                      <a:pt x="2069" y="781"/>
                      <a:pt x="1970" y="528"/>
                      <a:pt x="1772" y="321"/>
                    </a:cubicBezTo>
                    <a:cubicBezTo>
                      <a:pt x="1575" y="107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960;p45">
                <a:extLst>
                  <a:ext uri="{FF2B5EF4-FFF2-40B4-BE49-F238E27FC236}">
                    <a16:creationId xmlns:a16="http://schemas.microsoft.com/office/drawing/2014/main" id="{ABF2A1A3-6622-4364-BD4D-B0E53167653F}"/>
                  </a:ext>
                </a:extLst>
              </p:cNvPr>
              <p:cNvSpPr/>
              <p:nvPr/>
            </p:nvSpPr>
            <p:spPr>
              <a:xfrm>
                <a:off x="957875" y="2196379"/>
                <a:ext cx="26149" cy="2659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24" extrusionOk="0">
                    <a:moveTo>
                      <a:pt x="146" y="0"/>
                    </a:moveTo>
                    <a:cubicBezTo>
                      <a:pt x="113" y="0"/>
                      <a:pt x="93" y="28"/>
                      <a:pt x="79" y="85"/>
                    </a:cubicBezTo>
                    <a:cubicBezTo>
                      <a:pt x="24" y="314"/>
                      <a:pt x="0" y="593"/>
                      <a:pt x="0" y="923"/>
                    </a:cubicBezTo>
                    <a:cubicBezTo>
                      <a:pt x="0" y="1288"/>
                      <a:pt x="31" y="1544"/>
                      <a:pt x="93" y="1684"/>
                    </a:cubicBezTo>
                    <a:cubicBezTo>
                      <a:pt x="195" y="1912"/>
                      <a:pt x="402" y="2024"/>
                      <a:pt x="716" y="2024"/>
                    </a:cubicBezTo>
                    <a:cubicBezTo>
                      <a:pt x="947" y="2024"/>
                      <a:pt x="1182" y="1922"/>
                      <a:pt x="1421" y="1717"/>
                    </a:cubicBezTo>
                    <a:cubicBezTo>
                      <a:pt x="1434" y="1704"/>
                      <a:pt x="1445" y="1697"/>
                      <a:pt x="1451" y="1697"/>
                    </a:cubicBezTo>
                    <a:cubicBezTo>
                      <a:pt x="1465" y="1697"/>
                      <a:pt x="1475" y="1752"/>
                      <a:pt x="1478" y="1857"/>
                    </a:cubicBezTo>
                    <a:cubicBezTo>
                      <a:pt x="1482" y="1962"/>
                      <a:pt x="1492" y="2017"/>
                      <a:pt x="1509" y="2017"/>
                    </a:cubicBezTo>
                    <a:cubicBezTo>
                      <a:pt x="1785" y="2017"/>
                      <a:pt x="1932" y="2017"/>
                      <a:pt x="1942" y="2014"/>
                    </a:cubicBezTo>
                    <a:cubicBezTo>
                      <a:pt x="1969" y="2003"/>
                      <a:pt x="1983" y="1986"/>
                      <a:pt x="1983" y="1956"/>
                    </a:cubicBezTo>
                    <a:cubicBezTo>
                      <a:pt x="1983" y="1854"/>
                      <a:pt x="1980" y="1697"/>
                      <a:pt x="1973" y="1489"/>
                    </a:cubicBezTo>
                    <a:cubicBezTo>
                      <a:pt x="1966" y="1285"/>
                      <a:pt x="1962" y="1128"/>
                      <a:pt x="1962" y="1022"/>
                    </a:cubicBezTo>
                    <a:cubicBezTo>
                      <a:pt x="1962" y="920"/>
                      <a:pt x="1966" y="760"/>
                      <a:pt x="1976" y="552"/>
                    </a:cubicBezTo>
                    <a:cubicBezTo>
                      <a:pt x="1986" y="341"/>
                      <a:pt x="1989" y="184"/>
                      <a:pt x="1989" y="79"/>
                    </a:cubicBezTo>
                    <a:cubicBezTo>
                      <a:pt x="1989" y="31"/>
                      <a:pt x="1969" y="3"/>
                      <a:pt x="1928" y="3"/>
                    </a:cubicBezTo>
                    <a:lnTo>
                      <a:pt x="1574" y="3"/>
                    </a:lnTo>
                    <a:cubicBezTo>
                      <a:pt x="1516" y="3"/>
                      <a:pt x="1486" y="41"/>
                      <a:pt x="1486" y="110"/>
                    </a:cubicBezTo>
                    <a:cubicBezTo>
                      <a:pt x="1486" y="753"/>
                      <a:pt x="1482" y="1132"/>
                      <a:pt x="1475" y="1237"/>
                    </a:cubicBezTo>
                    <a:cubicBezTo>
                      <a:pt x="1472" y="1322"/>
                      <a:pt x="1404" y="1411"/>
                      <a:pt x="1274" y="1503"/>
                    </a:cubicBezTo>
                    <a:cubicBezTo>
                      <a:pt x="1151" y="1591"/>
                      <a:pt x="1046" y="1635"/>
                      <a:pt x="958" y="1635"/>
                    </a:cubicBezTo>
                    <a:cubicBezTo>
                      <a:pt x="747" y="1635"/>
                      <a:pt x="610" y="1561"/>
                      <a:pt x="549" y="1407"/>
                    </a:cubicBezTo>
                    <a:cubicBezTo>
                      <a:pt x="514" y="1322"/>
                      <a:pt x="497" y="1152"/>
                      <a:pt x="497" y="903"/>
                    </a:cubicBezTo>
                    <a:cubicBezTo>
                      <a:pt x="497" y="801"/>
                      <a:pt x="497" y="709"/>
                      <a:pt x="501" y="624"/>
                    </a:cubicBezTo>
                    <a:cubicBezTo>
                      <a:pt x="505" y="566"/>
                      <a:pt x="514" y="467"/>
                      <a:pt x="535" y="331"/>
                    </a:cubicBezTo>
                    <a:cubicBezTo>
                      <a:pt x="552" y="201"/>
                      <a:pt x="563" y="110"/>
                      <a:pt x="563" y="52"/>
                    </a:cubicBezTo>
                    <a:cubicBezTo>
                      <a:pt x="563" y="21"/>
                      <a:pt x="549" y="3"/>
                      <a:pt x="518" y="3"/>
                    </a:cubicBezTo>
                    <a:lnTo>
                      <a:pt x="334" y="3"/>
                    </a:lnTo>
                    <a:cubicBezTo>
                      <a:pt x="252" y="0"/>
                      <a:pt x="191" y="0"/>
                      <a:pt x="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961;p45">
                <a:extLst>
                  <a:ext uri="{FF2B5EF4-FFF2-40B4-BE49-F238E27FC236}">
                    <a16:creationId xmlns:a16="http://schemas.microsoft.com/office/drawing/2014/main" id="{C6423469-50FF-443A-9DC1-01618F2C133B}"/>
                  </a:ext>
                </a:extLst>
              </p:cNvPr>
              <p:cNvSpPr/>
              <p:nvPr/>
            </p:nvSpPr>
            <p:spPr>
              <a:xfrm>
                <a:off x="988570" y="2195617"/>
                <a:ext cx="17213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079" extrusionOk="0">
                    <a:moveTo>
                      <a:pt x="464" y="0"/>
                    </a:moveTo>
                    <a:lnTo>
                      <a:pt x="464" y="0"/>
                    </a:lnTo>
                    <a:cubicBezTo>
                      <a:pt x="475" y="0"/>
                      <a:pt x="403" y="14"/>
                      <a:pt x="250" y="41"/>
                    </a:cubicBezTo>
                    <a:cubicBezTo>
                      <a:pt x="155" y="55"/>
                      <a:pt x="79" y="61"/>
                      <a:pt x="29" y="69"/>
                    </a:cubicBezTo>
                    <a:cubicBezTo>
                      <a:pt x="11" y="75"/>
                      <a:pt x="1" y="86"/>
                      <a:pt x="1" y="102"/>
                    </a:cubicBezTo>
                    <a:cubicBezTo>
                      <a:pt x="1" y="110"/>
                      <a:pt x="1" y="120"/>
                      <a:pt x="5" y="130"/>
                    </a:cubicBezTo>
                    <a:cubicBezTo>
                      <a:pt x="70" y="344"/>
                      <a:pt x="103" y="627"/>
                      <a:pt x="103" y="978"/>
                    </a:cubicBezTo>
                    <a:cubicBezTo>
                      <a:pt x="103" y="1094"/>
                      <a:pt x="100" y="1267"/>
                      <a:pt x="97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10" y="2075"/>
                      <a:pt x="141" y="2075"/>
                    </a:cubicBezTo>
                    <a:cubicBezTo>
                      <a:pt x="185" y="2075"/>
                      <a:pt x="253" y="2075"/>
                      <a:pt x="342" y="2079"/>
                    </a:cubicBezTo>
                    <a:lnTo>
                      <a:pt x="543" y="2079"/>
                    </a:lnTo>
                    <a:cubicBezTo>
                      <a:pt x="577" y="2079"/>
                      <a:pt x="594" y="2061"/>
                      <a:pt x="594" y="2020"/>
                    </a:cubicBezTo>
                    <a:cubicBezTo>
                      <a:pt x="594" y="1942"/>
                      <a:pt x="590" y="1819"/>
                      <a:pt x="584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9" y="577"/>
                      <a:pt x="782" y="528"/>
                      <a:pt x="962" y="528"/>
                    </a:cubicBezTo>
                    <a:cubicBezTo>
                      <a:pt x="993" y="528"/>
                      <a:pt x="1040" y="528"/>
                      <a:pt x="1098" y="536"/>
                    </a:cubicBezTo>
                    <a:cubicBezTo>
                      <a:pt x="1159" y="542"/>
                      <a:pt x="1204" y="546"/>
                      <a:pt x="1235" y="546"/>
                    </a:cubicBezTo>
                    <a:cubicBezTo>
                      <a:pt x="1258" y="546"/>
                      <a:pt x="1272" y="528"/>
                      <a:pt x="1279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7" y="25"/>
                      <a:pt x="986" y="35"/>
                      <a:pt x="931" y="52"/>
                    </a:cubicBezTo>
                    <a:cubicBezTo>
                      <a:pt x="863" y="69"/>
                      <a:pt x="798" y="99"/>
                      <a:pt x="733" y="137"/>
                    </a:cubicBezTo>
                    <a:cubicBezTo>
                      <a:pt x="675" y="174"/>
                      <a:pt x="618" y="209"/>
                      <a:pt x="557" y="245"/>
                    </a:cubicBezTo>
                    <a:cubicBezTo>
                      <a:pt x="553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9" y="127"/>
                    </a:cubicBezTo>
                    <a:cubicBezTo>
                      <a:pt x="502" y="41"/>
                      <a:pt x="488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962;p45">
                <a:extLst>
                  <a:ext uri="{FF2B5EF4-FFF2-40B4-BE49-F238E27FC236}">
                    <a16:creationId xmlns:a16="http://schemas.microsoft.com/office/drawing/2014/main" id="{3F7F701D-D571-4484-81C8-6D79C565114C}"/>
                  </a:ext>
                </a:extLst>
              </p:cNvPr>
              <p:cNvSpPr/>
              <p:nvPr/>
            </p:nvSpPr>
            <p:spPr>
              <a:xfrm>
                <a:off x="1022471" y="2182779"/>
                <a:ext cx="28606" cy="4060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3090" extrusionOk="0">
                    <a:moveTo>
                      <a:pt x="1" y="89"/>
                    </a:moveTo>
                    <a:lnTo>
                      <a:pt x="1" y="89"/>
                    </a:lnTo>
                    <a:cubicBezTo>
                      <a:pt x="0" y="90"/>
                      <a:pt x="0" y="91"/>
                      <a:pt x="0" y="95"/>
                    </a:cubicBezTo>
                    <a:cubicBezTo>
                      <a:pt x="0" y="93"/>
                      <a:pt x="0" y="91"/>
                      <a:pt x="1" y="89"/>
                    </a:cubicBezTo>
                    <a:close/>
                    <a:moveTo>
                      <a:pt x="1114" y="1345"/>
                    </a:moveTo>
                    <a:cubicBezTo>
                      <a:pt x="1281" y="1345"/>
                      <a:pt x="1421" y="1414"/>
                      <a:pt x="1533" y="1554"/>
                    </a:cubicBezTo>
                    <a:cubicBezTo>
                      <a:pt x="1642" y="1683"/>
                      <a:pt x="1693" y="1832"/>
                      <a:pt x="1693" y="2003"/>
                    </a:cubicBezTo>
                    <a:cubicBezTo>
                      <a:pt x="1693" y="2173"/>
                      <a:pt x="1642" y="2323"/>
                      <a:pt x="1537" y="2453"/>
                    </a:cubicBezTo>
                    <a:cubicBezTo>
                      <a:pt x="1424" y="2589"/>
                      <a:pt x="1284" y="2661"/>
                      <a:pt x="1117" y="2661"/>
                    </a:cubicBezTo>
                    <a:cubicBezTo>
                      <a:pt x="944" y="2661"/>
                      <a:pt x="801" y="2592"/>
                      <a:pt x="685" y="2459"/>
                    </a:cubicBezTo>
                    <a:cubicBezTo>
                      <a:pt x="576" y="2330"/>
                      <a:pt x="521" y="2177"/>
                      <a:pt x="521" y="2003"/>
                    </a:cubicBezTo>
                    <a:cubicBezTo>
                      <a:pt x="521" y="1829"/>
                      <a:pt x="576" y="1676"/>
                      <a:pt x="685" y="1549"/>
                    </a:cubicBezTo>
                    <a:cubicBezTo>
                      <a:pt x="801" y="1414"/>
                      <a:pt x="944" y="1345"/>
                      <a:pt x="1114" y="1345"/>
                    </a:cubicBezTo>
                    <a:close/>
                    <a:moveTo>
                      <a:pt x="528" y="0"/>
                    </a:moveTo>
                    <a:cubicBezTo>
                      <a:pt x="497" y="0"/>
                      <a:pt x="457" y="3"/>
                      <a:pt x="405" y="10"/>
                    </a:cubicBezTo>
                    <a:cubicBezTo>
                      <a:pt x="344" y="21"/>
                      <a:pt x="303" y="24"/>
                      <a:pt x="282" y="27"/>
                    </a:cubicBezTo>
                    <a:cubicBezTo>
                      <a:pt x="180" y="30"/>
                      <a:pt x="106" y="34"/>
                      <a:pt x="54" y="34"/>
                    </a:cubicBezTo>
                    <a:cubicBezTo>
                      <a:pt x="19" y="37"/>
                      <a:pt x="2" y="59"/>
                      <a:pt x="1" y="89"/>
                    </a:cubicBezTo>
                    <a:lnTo>
                      <a:pt x="1" y="89"/>
                    </a:lnTo>
                    <a:cubicBezTo>
                      <a:pt x="1" y="89"/>
                      <a:pt x="1" y="89"/>
                      <a:pt x="1" y="89"/>
                    </a:cubicBezTo>
                    <a:cubicBezTo>
                      <a:pt x="2" y="89"/>
                      <a:pt x="8" y="234"/>
                      <a:pt x="21" y="524"/>
                    </a:cubicBezTo>
                    <a:cubicBezTo>
                      <a:pt x="41" y="1032"/>
                      <a:pt x="54" y="1420"/>
                      <a:pt x="54" y="1683"/>
                    </a:cubicBezTo>
                    <a:cubicBezTo>
                      <a:pt x="54" y="2326"/>
                      <a:pt x="41" y="2763"/>
                      <a:pt x="21" y="2991"/>
                    </a:cubicBezTo>
                    <a:cubicBezTo>
                      <a:pt x="17" y="3018"/>
                      <a:pt x="17" y="3029"/>
                      <a:pt x="17" y="3029"/>
                    </a:cubicBezTo>
                    <a:cubicBezTo>
                      <a:pt x="17" y="3046"/>
                      <a:pt x="24" y="3056"/>
                      <a:pt x="41" y="3056"/>
                    </a:cubicBezTo>
                    <a:lnTo>
                      <a:pt x="491" y="3056"/>
                    </a:lnTo>
                    <a:cubicBezTo>
                      <a:pt x="511" y="3056"/>
                      <a:pt x="521" y="3015"/>
                      <a:pt x="528" y="2933"/>
                    </a:cubicBezTo>
                    <a:cubicBezTo>
                      <a:pt x="532" y="2854"/>
                      <a:pt x="542" y="2810"/>
                      <a:pt x="559" y="2807"/>
                    </a:cubicBezTo>
                    <a:cubicBezTo>
                      <a:pt x="614" y="2854"/>
                      <a:pt x="671" y="2903"/>
                      <a:pt x="729" y="2950"/>
                    </a:cubicBezTo>
                    <a:cubicBezTo>
                      <a:pt x="869" y="3042"/>
                      <a:pt x="1032" y="3090"/>
                      <a:pt x="1216" y="3090"/>
                    </a:cubicBezTo>
                    <a:cubicBezTo>
                      <a:pt x="1496" y="3090"/>
                      <a:pt x="1727" y="2980"/>
                      <a:pt x="1914" y="2755"/>
                    </a:cubicBezTo>
                    <a:cubicBezTo>
                      <a:pt x="2089" y="2548"/>
                      <a:pt x="2177" y="2303"/>
                      <a:pt x="2177" y="2020"/>
                    </a:cubicBezTo>
                    <a:cubicBezTo>
                      <a:pt x="2177" y="1720"/>
                      <a:pt x="2092" y="1464"/>
                      <a:pt x="1922" y="1257"/>
                    </a:cubicBezTo>
                    <a:cubicBezTo>
                      <a:pt x="1738" y="1038"/>
                      <a:pt x="1499" y="926"/>
                      <a:pt x="1206" y="926"/>
                    </a:cubicBezTo>
                    <a:cubicBezTo>
                      <a:pt x="947" y="926"/>
                      <a:pt x="740" y="1025"/>
                      <a:pt x="583" y="1219"/>
                    </a:cubicBezTo>
                    <a:cubicBezTo>
                      <a:pt x="573" y="1236"/>
                      <a:pt x="562" y="1243"/>
                      <a:pt x="552" y="1243"/>
                    </a:cubicBezTo>
                    <a:cubicBezTo>
                      <a:pt x="532" y="1243"/>
                      <a:pt x="521" y="1216"/>
                      <a:pt x="521" y="1161"/>
                    </a:cubicBezTo>
                    <a:cubicBezTo>
                      <a:pt x="521" y="1087"/>
                      <a:pt x="524" y="977"/>
                      <a:pt x="532" y="828"/>
                    </a:cubicBezTo>
                    <a:cubicBezTo>
                      <a:pt x="538" y="678"/>
                      <a:pt x="542" y="568"/>
                      <a:pt x="542" y="494"/>
                    </a:cubicBezTo>
                    <a:cubicBezTo>
                      <a:pt x="542" y="442"/>
                      <a:pt x="545" y="368"/>
                      <a:pt x="552" y="269"/>
                    </a:cubicBezTo>
                    <a:cubicBezTo>
                      <a:pt x="559" y="170"/>
                      <a:pt x="562" y="95"/>
                      <a:pt x="562" y="48"/>
                    </a:cubicBezTo>
                    <a:cubicBezTo>
                      <a:pt x="562" y="13"/>
                      <a:pt x="552" y="0"/>
                      <a:pt x="52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963;p45">
                <a:extLst>
                  <a:ext uri="{FF2B5EF4-FFF2-40B4-BE49-F238E27FC236}">
                    <a16:creationId xmlns:a16="http://schemas.microsoft.com/office/drawing/2014/main" id="{C7CD08A6-5F41-4B14-86E0-5BC7D6D4DD65}"/>
                  </a:ext>
                </a:extLst>
              </p:cNvPr>
              <p:cNvSpPr/>
              <p:nvPr/>
            </p:nvSpPr>
            <p:spPr>
              <a:xfrm>
                <a:off x="1054598" y="2185815"/>
                <a:ext cx="7805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818" extrusionOk="0">
                    <a:moveTo>
                      <a:pt x="301" y="1"/>
                    </a:moveTo>
                    <a:cubicBezTo>
                      <a:pt x="219" y="1"/>
                      <a:pt x="151" y="24"/>
                      <a:pt x="93" y="72"/>
                    </a:cubicBezTo>
                    <a:cubicBezTo>
                      <a:pt x="32" y="123"/>
                      <a:pt x="1" y="188"/>
                      <a:pt x="1" y="266"/>
                    </a:cubicBezTo>
                    <a:cubicBezTo>
                      <a:pt x="1" y="444"/>
                      <a:pt x="100" y="529"/>
                      <a:pt x="301" y="529"/>
                    </a:cubicBezTo>
                    <a:cubicBezTo>
                      <a:pt x="495" y="529"/>
                      <a:pt x="594" y="444"/>
                      <a:pt x="594" y="266"/>
                    </a:cubicBezTo>
                    <a:cubicBezTo>
                      <a:pt x="594" y="188"/>
                      <a:pt x="563" y="123"/>
                      <a:pt x="505" y="76"/>
                    </a:cubicBezTo>
                    <a:cubicBezTo>
                      <a:pt x="447" y="24"/>
                      <a:pt x="379" y="1"/>
                      <a:pt x="301" y="1"/>
                    </a:cubicBezTo>
                    <a:close/>
                    <a:moveTo>
                      <a:pt x="59" y="804"/>
                    </a:moveTo>
                    <a:cubicBezTo>
                      <a:pt x="32" y="804"/>
                      <a:pt x="15" y="818"/>
                      <a:pt x="15" y="842"/>
                    </a:cubicBezTo>
                    <a:cubicBezTo>
                      <a:pt x="15" y="951"/>
                      <a:pt x="25" y="1118"/>
                      <a:pt x="38" y="1343"/>
                    </a:cubicBezTo>
                    <a:cubicBezTo>
                      <a:pt x="56" y="1564"/>
                      <a:pt x="65" y="1731"/>
                      <a:pt x="65" y="1840"/>
                    </a:cubicBezTo>
                    <a:cubicBezTo>
                      <a:pt x="65" y="1939"/>
                      <a:pt x="62" y="2089"/>
                      <a:pt x="56" y="2287"/>
                    </a:cubicBezTo>
                    <a:cubicBezTo>
                      <a:pt x="52" y="2484"/>
                      <a:pt x="49" y="2631"/>
                      <a:pt x="49" y="2729"/>
                    </a:cubicBezTo>
                    <a:cubicBezTo>
                      <a:pt x="49" y="2787"/>
                      <a:pt x="65" y="2818"/>
                      <a:pt x="93" y="2818"/>
                    </a:cubicBezTo>
                    <a:lnTo>
                      <a:pt x="512" y="2818"/>
                    </a:lnTo>
                    <a:cubicBezTo>
                      <a:pt x="536" y="2818"/>
                      <a:pt x="549" y="2801"/>
                      <a:pt x="549" y="2774"/>
                    </a:cubicBezTo>
                    <a:cubicBezTo>
                      <a:pt x="549" y="2668"/>
                      <a:pt x="546" y="2515"/>
                      <a:pt x="543" y="2307"/>
                    </a:cubicBezTo>
                    <a:cubicBezTo>
                      <a:pt x="540" y="2099"/>
                      <a:pt x="536" y="1946"/>
                      <a:pt x="536" y="1840"/>
                    </a:cubicBezTo>
                    <a:cubicBezTo>
                      <a:pt x="536" y="1731"/>
                      <a:pt x="543" y="1564"/>
                      <a:pt x="556" y="1343"/>
                    </a:cubicBezTo>
                    <a:cubicBezTo>
                      <a:pt x="570" y="1121"/>
                      <a:pt x="576" y="955"/>
                      <a:pt x="576" y="845"/>
                    </a:cubicBezTo>
                    <a:cubicBezTo>
                      <a:pt x="576" y="818"/>
                      <a:pt x="567" y="804"/>
                      <a:pt x="540" y="804"/>
                    </a:cubicBezTo>
                    <a:cubicBezTo>
                      <a:pt x="515" y="804"/>
                      <a:pt x="474" y="807"/>
                      <a:pt x="420" y="815"/>
                    </a:cubicBezTo>
                    <a:cubicBezTo>
                      <a:pt x="365" y="821"/>
                      <a:pt x="328" y="825"/>
                      <a:pt x="301" y="825"/>
                    </a:cubicBezTo>
                    <a:cubicBezTo>
                      <a:pt x="274" y="825"/>
                      <a:pt x="233" y="821"/>
                      <a:pt x="178" y="815"/>
                    </a:cubicBezTo>
                    <a:cubicBezTo>
                      <a:pt x="127" y="807"/>
                      <a:pt x="86" y="804"/>
                      <a:pt x="59" y="80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964;p45">
                <a:extLst>
                  <a:ext uri="{FF2B5EF4-FFF2-40B4-BE49-F238E27FC236}">
                    <a16:creationId xmlns:a16="http://schemas.microsoft.com/office/drawing/2014/main" id="{938EFD35-DEC3-47FC-9207-7F650273D371}"/>
                  </a:ext>
                </a:extLst>
              </p:cNvPr>
              <p:cNvSpPr/>
              <p:nvPr/>
            </p:nvSpPr>
            <p:spPr>
              <a:xfrm>
                <a:off x="1065978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6" y="508"/>
                      <a:pt x="1458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8" y="1523"/>
                    </a:cubicBezTo>
                    <a:cubicBezTo>
                      <a:pt x="1346" y="1656"/>
                      <a:pt x="1203" y="1725"/>
                      <a:pt x="1036" y="1725"/>
                    </a:cubicBezTo>
                    <a:cubicBezTo>
                      <a:pt x="866" y="1725"/>
                      <a:pt x="726" y="1656"/>
                      <a:pt x="614" y="1523"/>
                    </a:cubicBezTo>
                    <a:cubicBezTo>
                      <a:pt x="504" y="1401"/>
                      <a:pt x="450" y="1251"/>
                      <a:pt x="450" y="1080"/>
                    </a:cubicBezTo>
                    <a:cubicBezTo>
                      <a:pt x="450" y="907"/>
                      <a:pt x="504" y="757"/>
                      <a:pt x="610" y="634"/>
                    </a:cubicBezTo>
                    <a:cubicBezTo>
                      <a:pt x="723" y="505"/>
                      <a:pt x="866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5" y="107"/>
                      <a:pt x="293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3" y="1840"/>
                    </a:cubicBezTo>
                    <a:cubicBezTo>
                      <a:pt x="491" y="2058"/>
                      <a:pt x="740" y="2164"/>
                      <a:pt x="1036" y="2164"/>
                    </a:cubicBezTo>
                    <a:cubicBezTo>
                      <a:pt x="1329" y="2164"/>
                      <a:pt x="1578" y="2055"/>
                      <a:pt x="1775" y="1837"/>
                    </a:cubicBezTo>
                    <a:cubicBezTo>
                      <a:pt x="1969" y="1629"/>
                      <a:pt x="2068" y="1374"/>
                      <a:pt x="2068" y="1077"/>
                    </a:cubicBezTo>
                    <a:cubicBezTo>
                      <a:pt x="2068" y="781"/>
                      <a:pt x="1969" y="528"/>
                      <a:pt x="1775" y="321"/>
                    </a:cubicBezTo>
                    <a:cubicBezTo>
                      <a:pt x="1575" y="107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965;p45">
                <a:extLst>
                  <a:ext uri="{FF2B5EF4-FFF2-40B4-BE49-F238E27FC236}">
                    <a16:creationId xmlns:a16="http://schemas.microsoft.com/office/drawing/2014/main" id="{50E6847D-520C-47ED-AFE9-BB04A2D717B9}"/>
                  </a:ext>
                </a:extLst>
              </p:cNvPr>
              <p:cNvSpPr/>
              <p:nvPr/>
            </p:nvSpPr>
            <p:spPr>
              <a:xfrm>
                <a:off x="1109708" y="2194855"/>
                <a:ext cx="26517" cy="35333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689" extrusionOk="0">
                    <a:moveTo>
                      <a:pt x="999" y="437"/>
                    </a:moveTo>
                    <a:cubicBezTo>
                      <a:pt x="1152" y="437"/>
                      <a:pt x="1278" y="495"/>
                      <a:pt x="1374" y="617"/>
                    </a:cubicBezTo>
                    <a:cubicBezTo>
                      <a:pt x="1459" y="726"/>
                      <a:pt x="1503" y="863"/>
                      <a:pt x="1503" y="1023"/>
                    </a:cubicBezTo>
                    <a:cubicBezTo>
                      <a:pt x="1503" y="1179"/>
                      <a:pt x="1459" y="1312"/>
                      <a:pt x="1370" y="1424"/>
                    </a:cubicBezTo>
                    <a:cubicBezTo>
                      <a:pt x="1272" y="1547"/>
                      <a:pt x="1149" y="1608"/>
                      <a:pt x="999" y="1608"/>
                    </a:cubicBezTo>
                    <a:cubicBezTo>
                      <a:pt x="846" y="1608"/>
                      <a:pt x="723" y="1547"/>
                      <a:pt x="627" y="1424"/>
                    </a:cubicBezTo>
                    <a:cubicBezTo>
                      <a:pt x="539" y="1312"/>
                      <a:pt x="495" y="1179"/>
                      <a:pt x="495" y="1023"/>
                    </a:cubicBezTo>
                    <a:cubicBezTo>
                      <a:pt x="495" y="866"/>
                      <a:pt x="536" y="729"/>
                      <a:pt x="624" y="617"/>
                    </a:cubicBezTo>
                    <a:cubicBezTo>
                      <a:pt x="720" y="498"/>
                      <a:pt x="846" y="437"/>
                      <a:pt x="999" y="437"/>
                    </a:cubicBezTo>
                    <a:close/>
                    <a:moveTo>
                      <a:pt x="229" y="2454"/>
                    </a:moveTo>
                    <a:cubicBezTo>
                      <a:pt x="229" y="2454"/>
                      <a:pt x="229" y="2454"/>
                      <a:pt x="229" y="2454"/>
                    </a:cubicBezTo>
                    <a:lnTo>
                      <a:pt x="229" y="2454"/>
                    </a:lnTo>
                    <a:cubicBezTo>
                      <a:pt x="229" y="2454"/>
                      <a:pt x="229" y="2454"/>
                      <a:pt x="229" y="2454"/>
                    </a:cubicBezTo>
                    <a:close/>
                    <a:moveTo>
                      <a:pt x="1527" y="1"/>
                    </a:moveTo>
                    <a:cubicBezTo>
                      <a:pt x="1510" y="1"/>
                      <a:pt x="1503" y="42"/>
                      <a:pt x="1503" y="127"/>
                    </a:cubicBezTo>
                    <a:cubicBezTo>
                      <a:pt x="1503" y="147"/>
                      <a:pt x="1503" y="178"/>
                      <a:pt x="1506" y="218"/>
                    </a:cubicBezTo>
                    <a:cubicBezTo>
                      <a:pt x="1510" y="259"/>
                      <a:pt x="1510" y="290"/>
                      <a:pt x="1510" y="308"/>
                    </a:cubicBezTo>
                    <a:cubicBezTo>
                      <a:pt x="1510" y="335"/>
                      <a:pt x="1503" y="344"/>
                      <a:pt x="1492" y="344"/>
                    </a:cubicBezTo>
                    <a:cubicBezTo>
                      <a:pt x="1483" y="344"/>
                      <a:pt x="1465" y="331"/>
                      <a:pt x="1445" y="300"/>
                    </a:cubicBezTo>
                    <a:cubicBezTo>
                      <a:pt x="1305" y="119"/>
                      <a:pt x="1118" y="31"/>
                      <a:pt x="883" y="31"/>
                    </a:cubicBezTo>
                    <a:cubicBezTo>
                      <a:pt x="618" y="31"/>
                      <a:pt x="403" y="130"/>
                      <a:pt x="236" y="335"/>
                    </a:cubicBezTo>
                    <a:cubicBezTo>
                      <a:pt x="79" y="522"/>
                      <a:pt x="0" y="753"/>
                      <a:pt x="0" y="1023"/>
                    </a:cubicBezTo>
                    <a:cubicBezTo>
                      <a:pt x="0" y="1289"/>
                      <a:pt x="82" y="1514"/>
                      <a:pt x="242" y="1693"/>
                    </a:cubicBezTo>
                    <a:cubicBezTo>
                      <a:pt x="413" y="1885"/>
                      <a:pt x="631" y="1980"/>
                      <a:pt x="893" y="1980"/>
                    </a:cubicBezTo>
                    <a:cubicBezTo>
                      <a:pt x="1135" y="1980"/>
                      <a:pt x="1336" y="1885"/>
                      <a:pt x="1497" y="1690"/>
                    </a:cubicBezTo>
                    <a:cubicBezTo>
                      <a:pt x="1500" y="1796"/>
                      <a:pt x="1503" y="1861"/>
                      <a:pt x="1503" y="1891"/>
                    </a:cubicBezTo>
                    <a:cubicBezTo>
                      <a:pt x="1503" y="2028"/>
                      <a:pt x="1452" y="2130"/>
                      <a:pt x="1343" y="2201"/>
                    </a:cubicBezTo>
                    <a:cubicBezTo>
                      <a:pt x="1251" y="2262"/>
                      <a:pt x="1135" y="2297"/>
                      <a:pt x="992" y="2297"/>
                    </a:cubicBezTo>
                    <a:cubicBezTo>
                      <a:pt x="777" y="2297"/>
                      <a:pt x="563" y="2235"/>
                      <a:pt x="352" y="2113"/>
                    </a:cubicBezTo>
                    <a:cubicBezTo>
                      <a:pt x="338" y="2106"/>
                      <a:pt x="331" y="2102"/>
                      <a:pt x="324" y="2102"/>
                    </a:cubicBezTo>
                    <a:cubicBezTo>
                      <a:pt x="307" y="2102"/>
                      <a:pt x="297" y="2113"/>
                      <a:pt x="294" y="2137"/>
                    </a:cubicBezTo>
                    <a:cubicBezTo>
                      <a:pt x="253" y="2349"/>
                      <a:pt x="232" y="2455"/>
                      <a:pt x="230" y="2455"/>
                    </a:cubicBezTo>
                    <a:cubicBezTo>
                      <a:pt x="229" y="2455"/>
                      <a:pt x="229" y="2455"/>
                      <a:pt x="229" y="2454"/>
                    </a:cubicBezTo>
                    <a:lnTo>
                      <a:pt x="229" y="2454"/>
                    </a:lnTo>
                    <a:cubicBezTo>
                      <a:pt x="230" y="2467"/>
                      <a:pt x="246" y="2484"/>
                      <a:pt x="277" y="2504"/>
                    </a:cubicBezTo>
                    <a:cubicBezTo>
                      <a:pt x="475" y="2627"/>
                      <a:pt x="736" y="2688"/>
                      <a:pt x="1060" y="2688"/>
                    </a:cubicBezTo>
                    <a:cubicBezTo>
                      <a:pt x="1394" y="2688"/>
                      <a:pt x="1640" y="2603"/>
                      <a:pt x="1789" y="2433"/>
                    </a:cubicBezTo>
                    <a:cubicBezTo>
                      <a:pt x="1936" y="2270"/>
                      <a:pt x="2008" y="2020"/>
                      <a:pt x="2008" y="1684"/>
                    </a:cubicBezTo>
                    <a:cubicBezTo>
                      <a:pt x="2008" y="1514"/>
                      <a:pt x="2011" y="1254"/>
                      <a:pt x="2011" y="913"/>
                    </a:cubicBezTo>
                    <a:cubicBezTo>
                      <a:pt x="2014" y="569"/>
                      <a:pt x="2017" y="314"/>
                      <a:pt x="2017" y="144"/>
                    </a:cubicBezTo>
                    <a:cubicBezTo>
                      <a:pt x="2017" y="113"/>
                      <a:pt x="2008" y="93"/>
                      <a:pt x="1987" y="86"/>
                    </a:cubicBezTo>
                    <a:cubicBezTo>
                      <a:pt x="1973" y="83"/>
                      <a:pt x="1898" y="66"/>
                      <a:pt x="1758" y="38"/>
                    </a:cubicBezTo>
                    <a:cubicBezTo>
                      <a:pt x="1619" y="14"/>
                      <a:pt x="1541" y="1"/>
                      <a:pt x="152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966;p45">
                <a:extLst>
                  <a:ext uri="{FF2B5EF4-FFF2-40B4-BE49-F238E27FC236}">
                    <a16:creationId xmlns:a16="http://schemas.microsoft.com/office/drawing/2014/main" id="{843BA842-5DB1-4B3D-8576-7F939006DC51}"/>
                  </a:ext>
                </a:extLst>
              </p:cNvPr>
              <p:cNvSpPr/>
              <p:nvPr/>
            </p:nvSpPr>
            <p:spPr>
              <a:xfrm>
                <a:off x="1139575" y="219507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9" y="443"/>
                    </a:moveTo>
                    <a:cubicBezTo>
                      <a:pt x="1210" y="443"/>
                      <a:pt x="1349" y="508"/>
                      <a:pt x="1461" y="638"/>
                    </a:cubicBezTo>
                    <a:cubicBezTo>
                      <a:pt x="1567" y="757"/>
                      <a:pt x="1622" y="907"/>
                      <a:pt x="1622" y="1080"/>
                    </a:cubicBezTo>
                    <a:cubicBezTo>
                      <a:pt x="1622" y="1251"/>
                      <a:pt x="1567" y="1401"/>
                      <a:pt x="1461" y="1523"/>
                    </a:cubicBezTo>
                    <a:cubicBezTo>
                      <a:pt x="1349" y="1656"/>
                      <a:pt x="1206" y="1725"/>
                      <a:pt x="1039" y="1725"/>
                    </a:cubicBezTo>
                    <a:cubicBezTo>
                      <a:pt x="869" y="1725"/>
                      <a:pt x="729" y="1656"/>
                      <a:pt x="613" y="1523"/>
                    </a:cubicBezTo>
                    <a:cubicBezTo>
                      <a:pt x="507" y="1401"/>
                      <a:pt x="453" y="1251"/>
                      <a:pt x="453" y="1080"/>
                    </a:cubicBezTo>
                    <a:cubicBezTo>
                      <a:pt x="453" y="907"/>
                      <a:pt x="504" y="757"/>
                      <a:pt x="613" y="634"/>
                    </a:cubicBezTo>
                    <a:cubicBezTo>
                      <a:pt x="725" y="505"/>
                      <a:pt x="865" y="443"/>
                      <a:pt x="1039" y="443"/>
                    </a:cubicBezTo>
                    <a:close/>
                    <a:moveTo>
                      <a:pt x="1039" y="0"/>
                    </a:moveTo>
                    <a:cubicBezTo>
                      <a:pt x="743" y="0"/>
                      <a:pt x="494" y="107"/>
                      <a:pt x="293" y="321"/>
                    </a:cubicBezTo>
                    <a:cubicBezTo>
                      <a:pt x="98" y="528"/>
                      <a:pt x="0" y="784"/>
                      <a:pt x="0" y="1080"/>
                    </a:cubicBezTo>
                    <a:cubicBezTo>
                      <a:pt x="0" y="1377"/>
                      <a:pt x="98" y="1632"/>
                      <a:pt x="293" y="1840"/>
                    </a:cubicBezTo>
                    <a:cubicBezTo>
                      <a:pt x="494" y="2058"/>
                      <a:pt x="743" y="2164"/>
                      <a:pt x="1039" y="2164"/>
                    </a:cubicBezTo>
                    <a:cubicBezTo>
                      <a:pt x="1332" y="2164"/>
                      <a:pt x="1577" y="2055"/>
                      <a:pt x="1779" y="1837"/>
                    </a:cubicBezTo>
                    <a:cubicBezTo>
                      <a:pt x="1972" y="1629"/>
                      <a:pt x="2071" y="1374"/>
                      <a:pt x="2071" y="1077"/>
                    </a:cubicBezTo>
                    <a:cubicBezTo>
                      <a:pt x="2071" y="781"/>
                      <a:pt x="1972" y="528"/>
                      <a:pt x="1774" y="321"/>
                    </a:cubicBezTo>
                    <a:cubicBezTo>
                      <a:pt x="1577" y="107"/>
                      <a:pt x="1332" y="0"/>
                      <a:pt x="10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967;p45">
                <a:extLst>
                  <a:ext uri="{FF2B5EF4-FFF2-40B4-BE49-F238E27FC236}">
                    <a16:creationId xmlns:a16="http://schemas.microsoft.com/office/drawing/2014/main" id="{26D8555D-9AF9-4116-8E7B-DD25BC1D593F}"/>
                  </a:ext>
                </a:extLst>
              </p:cNvPr>
              <p:cNvSpPr/>
              <p:nvPr/>
            </p:nvSpPr>
            <p:spPr>
              <a:xfrm>
                <a:off x="1169600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4" y="0"/>
                    </a:moveTo>
                    <a:cubicBezTo>
                      <a:pt x="475" y="0"/>
                      <a:pt x="403" y="14"/>
                      <a:pt x="250" y="41"/>
                    </a:cubicBezTo>
                    <a:cubicBezTo>
                      <a:pt x="154" y="55"/>
                      <a:pt x="79" y="61"/>
                      <a:pt x="28" y="69"/>
                    </a:cubicBezTo>
                    <a:cubicBezTo>
                      <a:pt x="8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5" y="130"/>
                    </a:cubicBezTo>
                    <a:cubicBezTo>
                      <a:pt x="69" y="344"/>
                      <a:pt x="103" y="627"/>
                      <a:pt x="103" y="978"/>
                    </a:cubicBezTo>
                    <a:cubicBezTo>
                      <a:pt x="103" y="1094"/>
                      <a:pt x="99" y="1267"/>
                      <a:pt x="96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07" y="2075"/>
                      <a:pt x="140" y="2075"/>
                    </a:cubicBezTo>
                    <a:cubicBezTo>
                      <a:pt x="184" y="2075"/>
                      <a:pt x="253" y="2075"/>
                      <a:pt x="341" y="2079"/>
                    </a:cubicBezTo>
                    <a:lnTo>
                      <a:pt x="543" y="2079"/>
                    </a:lnTo>
                    <a:cubicBezTo>
                      <a:pt x="573" y="2079"/>
                      <a:pt x="590" y="2061"/>
                      <a:pt x="590" y="2020"/>
                    </a:cubicBezTo>
                    <a:cubicBezTo>
                      <a:pt x="590" y="1942"/>
                      <a:pt x="587" y="1819"/>
                      <a:pt x="580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5" y="577"/>
                      <a:pt x="781" y="528"/>
                      <a:pt x="961" y="528"/>
                    </a:cubicBezTo>
                    <a:cubicBezTo>
                      <a:pt x="992" y="528"/>
                      <a:pt x="1036" y="528"/>
                      <a:pt x="1098" y="536"/>
                    </a:cubicBezTo>
                    <a:cubicBezTo>
                      <a:pt x="1159" y="542"/>
                      <a:pt x="1203" y="546"/>
                      <a:pt x="1234" y="546"/>
                    </a:cubicBezTo>
                    <a:cubicBezTo>
                      <a:pt x="1258" y="546"/>
                      <a:pt x="1272" y="528"/>
                      <a:pt x="1275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4" y="25"/>
                      <a:pt x="986" y="35"/>
                      <a:pt x="928" y="52"/>
                    </a:cubicBezTo>
                    <a:cubicBezTo>
                      <a:pt x="863" y="69"/>
                      <a:pt x="794" y="99"/>
                      <a:pt x="733" y="137"/>
                    </a:cubicBezTo>
                    <a:cubicBezTo>
                      <a:pt x="672" y="174"/>
                      <a:pt x="614" y="209"/>
                      <a:pt x="556" y="245"/>
                    </a:cubicBezTo>
                    <a:cubicBezTo>
                      <a:pt x="552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8" y="127"/>
                    </a:cubicBezTo>
                    <a:cubicBezTo>
                      <a:pt x="502" y="41"/>
                      <a:pt x="485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968;p45">
                <a:extLst>
                  <a:ext uri="{FF2B5EF4-FFF2-40B4-BE49-F238E27FC236}">
                    <a16:creationId xmlns:a16="http://schemas.microsoft.com/office/drawing/2014/main" id="{16490393-32D3-40D9-9F70-DDC3B1B9AD16}"/>
                  </a:ext>
                </a:extLst>
              </p:cNvPr>
              <p:cNvSpPr/>
              <p:nvPr/>
            </p:nvSpPr>
            <p:spPr>
              <a:xfrm>
                <a:off x="1188088" y="2194763"/>
                <a:ext cx="25570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6" y="549"/>
                    </a:cubicBezTo>
                    <a:cubicBezTo>
                      <a:pt x="1391" y="642"/>
                      <a:pt x="1439" y="744"/>
                      <a:pt x="1439" y="862"/>
                    </a:cubicBezTo>
                    <a:cubicBezTo>
                      <a:pt x="1439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3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100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4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2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969;p45">
                <a:extLst>
                  <a:ext uri="{FF2B5EF4-FFF2-40B4-BE49-F238E27FC236}">
                    <a16:creationId xmlns:a16="http://schemas.microsoft.com/office/drawing/2014/main" id="{6325F218-5C25-4ECE-9D71-4D594C4446DC}"/>
                  </a:ext>
                </a:extLst>
              </p:cNvPr>
              <p:cNvSpPr/>
              <p:nvPr/>
            </p:nvSpPr>
            <p:spPr>
              <a:xfrm>
                <a:off x="1215984" y="2195170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1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79" y="279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8" y="1060"/>
                    </a:cubicBezTo>
                    <a:cubicBezTo>
                      <a:pt x="204" y="1084"/>
                      <a:pt x="317" y="1149"/>
                      <a:pt x="508" y="1254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49" y="1718"/>
                      <a:pt x="283" y="1718"/>
                    </a:cubicBezTo>
                    <a:cubicBezTo>
                      <a:pt x="283" y="1718"/>
                      <a:pt x="263" y="1714"/>
                      <a:pt x="218" y="1710"/>
                    </a:cubicBezTo>
                    <a:cubicBezTo>
                      <a:pt x="201" y="1707"/>
                      <a:pt x="186" y="1705"/>
                      <a:pt x="172" y="1705"/>
                    </a:cubicBezTo>
                    <a:cubicBezTo>
                      <a:pt x="159" y="1705"/>
                      <a:pt x="147" y="1707"/>
                      <a:pt x="137" y="1710"/>
                    </a:cubicBezTo>
                    <a:cubicBezTo>
                      <a:pt x="113" y="1714"/>
                      <a:pt x="99" y="1727"/>
                      <a:pt x="99" y="1745"/>
                    </a:cubicBezTo>
                    <a:cubicBezTo>
                      <a:pt x="99" y="1776"/>
                      <a:pt x="102" y="1823"/>
                      <a:pt x="113" y="1884"/>
                    </a:cubicBezTo>
                    <a:cubicBezTo>
                      <a:pt x="119" y="1946"/>
                      <a:pt x="123" y="1993"/>
                      <a:pt x="123" y="2024"/>
                    </a:cubicBezTo>
                    <a:cubicBezTo>
                      <a:pt x="123" y="2086"/>
                      <a:pt x="137" y="2119"/>
                      <a:pt x="160" y="2130"/>
                    </a:cubicBezTo>
                    <a:cubicBezTo>
                      <a:pt x="170" y="2133"/>
                      <a:pt x="218" y="2136"/>
                      <a:pt x="303" y="2136"/>
                    </a:cubicBezTo>
                    <a:cubicBezTo>
                      <a:pt x="525" y="2136"/>
                      <a:pt x="712" y="2078"/>
                      <a:pt x="865" y="1963"/>
                    </a:cubicBezTo>
                    <a:cubicBezTo>
                      <a:pt x="1036" y="1833"/>
                      <a:pt x="1121" y="1663"/>
                      <a:pt x="1121" y="1452"/>
                    </a:cubicBezTo>
                    <a:cubicBezTo>
                      <a:pt x="1121" y="1278"/>
                      <a:pt x="1063" y="1135"/>
                      <a:pt x="944" y="1023"/>
                    </a:cubicBezTo>
                    <a:cubicBezTo>
                      <a:pt x="899" y="982"/>
                      <a:pt x="791" y="913"/>
                      <a:pt x="620" y="818"/>
                    </a:cubicBezTo>
                    <a:cubicBezTo>
                      <a:pt x="505" y="750"/>
                      <a:pt x="446" y="688"/>
                      <a:pt x="446" y="624"/>
                    </a:cubicBezTo>
                    <a:cubicBezTo>
                      <a:pt x="446" y="532"/>
                      <a:pt x="505" y="474"/>
                      <a:pt x="613" y="443"/>
                    </a:cubicBezTo>
                    <a:cubicBezTo>
                      <a:pt x="706" y="433"/>
                      <a:pt x="797" y="419"/>
                      <a:pt x="886" y="406"/>
                    </a:cubicBezTo>
                    <a:cubicBezTo>
                      <a:pt x="913" y="402"/>
                      <a:pt x="926" y="392"/>
                      <a:pt x="926" y="378"/>
                    </a:cubicBezTo>
                    <a:cubicBezTo>
                      <a:pt x="926" y="358"/>
                      <a:pt x="917" y="300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4" y="10"/>
                      <a:pt x="811" y="1"/>
                      <a:pt x="79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970;p45">
                <a:extLst>
                  <a:ext uri="{FF2B5EF4-FFF2-40B4-BE49-F238E27FC236}">
                    <a16:creationId xmlns:a16="http://schemas.microsoft.com/office/drawing/2014/main" id="{CA7165E7-3802-4EFE-BBFD-26EDBE818408}"/>
                  </a:ext>
                </a:extLst>
              </p:cNvPr>
              <p:cNvSpPr/>
              <p:nvPr/>
            </p:nvSpPr>
            <p:spPr>
              <a:xfrm>
                <a:off x="1248203" y="2182990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2" y="0"/>
                    </a:moveTo>
                    <a:cubicBezTo>
                      <a:pt x="505" y="0"/>
                      <a:pt x="461" y="5"/>
                      <a:pt x="403" y="14"/>
                    </a:cubicBezTo>
                    <a:cubicBezTo>
                      <a:pt x="342" y="25"/>
                      <a:pt x="298" y="32"/>
                      <a:pt x="267" y="32"/>
                    </a:cubicBezTo>
                    <a:cubicBezTo>
                      <a:pt x="130" y="32"/>
                      <a:pt x="52" y="35"/>
                      <a:pt x="25" y="45"/>
                    </a:cubicBezTo>
                    <a:cubicBezTo>
                      <a:pt x="7" y="49"/>
                      <a:pt x="1" y="66"/>
                      <a:pt x="1" y="90"/>
                    </a:cubicBezTo>
                    <a:cubicBezTo>
                      <a:pt x="1" y="96"/>
                      <a:pt x="1" y="107"/>
                      <a:pt x="4" y="123"/>
                    </a:cubicBezTo>
                    <a:cubicBezTo>
                      <a:pt x="25" y="454"/>
                      <a:pt x="39" y="706"/>
                      <a:pt x="42" y="876"/>
                    </a:cubicBezTo>
                    <a:cubicBezTo>
                      <a:pt x="59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6"/>
                      <a:pt x="86" y="3036"/>
                      <a:pt x="117" y="3036"/>
                    </a:cubicBezTo>
                    <a:cubicBezTo>
                      <a:pt x="161" y="3036"/>
                      <a:pt x="229" y="3036"/>
                      <a:pt x="318" y="3040"/>
                    </a:cubicBezTo>
                    <a:lnTo>
                      <a:pt x="515" y="3040"/>
                    </a:lnTo>
                    <a:cubicBezTo>
                      <a:pt x="546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40"/>
                      <a:pt x="628" y="1565"/>
                      <a:pt x="764" y="1480"/>
                    </a:cubicBezTo>
                    <a:cubicBezTo>
                      <a:pt x="890" y="1401"/>
                      <a:pt x="993" y="1363"/>
                      <a:pt x="1070" y="1363"/>
                    </a:cubicBezTo>
                    <a:cubicBezTo>
                      <a:pt x="1312" y="1363"/>
                      <a:pt x="1435" y="1489"/>
                      <a:pt x="1435" y="1745"/>
                    </a:cubicBezTo>
                    <a:cubicBezTo>
                      <a:pt x="1435" y="1813"/>
                      <a:pt x="1435" y="1912"/>
                      <a:pt x="1442" y="2044"/>
                    </a:cubicBezTo>
                    <a:cubicBezTo>
                      <a:pt x="1446" y="2178"/>
                      <a:pt x="1449" y="2280"/>
                      <a:pt x="1449" y="2345"/>
                    </a:cubicBezTo>
                    <a:cubicBezTo>
                      <a:pt x="1449" y="2412"/>
                      <a:pt x="1446" y="2519"/>
                      <a:pt x="1442" y="2654"/>
                    </a:cubicBezTo>
                    <a:cubicBezTo>
                      <a:pt x="1435" y="2794"/>
                      <a:pt x="1435" y="2896"/>
                      <a:pt x="1435" y="2964"/>
                    </a:cubicBezTo>
                    <a:cubicBezTo>
                      <a:pt x="1435" y="3013"/>
                      <a:pt x="1452" y="3036"/>
                      <a:pt x="1486" y="3036"/>
                    </a:cubicBezTo>
                    <a:cubicBezTo>
                      <a:pt x="1531" y="3036"/>
                      <a:pt x="1598" y="3036"/>
                      <a:pt x="1688" y="3040"/>
                    </a:cubicBezTo>
                    <a:lnTo>
                      <a:pt x="1888" y="3040"/>
                    </a:lnTo>
                    <a:cubicBezTo>
                      <a:pt x="1919" y="3040"/>
                      <a:pt x="1933" y="3013"/>
                      <a:pt x="1933" y="2961"/>
                    </a:cubicBezTo>
                    <a:cubicBezTo>
                      <a:pt x="1933" y="2873"/>
                      <a:pt x="1933" y="2736"/>
                      <a:pt x="1929" y="2555"/>
                    </a:cubicBezTo>
                    <a:cubicBezTo>
                      <a:pt x="1926" y="2376"/>
                      <a:pt x="1926" y="2239"/>
                      <a:pt x="1926" y="2147"/>
                    </a:cubicBezTo>
                    <a:cubicBezTo>
                      <a:pt x="1926" y="2103"/>
                      <a:pt x="1926" y="2035"/>
                      <a:pt x="1929" y="1942"/>
                    </a:cubicBezTo>
                    <a:cubicBezTo>
                      <a:pt x="1929" y="1851"/>
                      <a:pt x="1933" y="1783"/>
                      <a:pt x="1933" y="1738"/>
                    </a:cubicBezTo>
                    <a:cubicBezTo>
                      <a:pt x="1933" y="1486"/>
                      <a:pt x="1895" y="1302"/>
                      <a:pt x="1823" y="1183"/>
                    </a:cubicBezTo>
                    <a:cubicBezTo>
                      <a:pt x="1721" y="1027"/>
                      <a:pt x="1537" y="945"/>
                      <a:pt x="1268" y="945"/>
                    </a:cubicBezTo>
                    <a:cubicBezTo>
                      <a:pt x="1115" y="945"/>
                      <a:pt x="968" y="989"/>
                      <a:pt x="829" y="1074"/>
                    </a:cubicBezTo>
                    <a:cubicBezTo>
                      <a:pt x="713" y="1162"/>
                      <a:pt x="617" y="1238"/>
                      <a:pt x="546" y="1299"/>
                    </a:cubicBezTo>
                    <a:cubicBezTo>
                      <a:pt x="532" y="1296"/>
                      <a:pt x="529" y="1278"/>
                      <a:pt x="529" y="1247"/>
                    </a:cubicBezTo>
                    <a:cubicBezTo>
                      <a:pt x="529" y="1112"/>
                      <a:pt x="532" y="910"/>
                      <a:pt x="543" y="645"/>
                    </a:cubicBezTo>
                    <a:cubicBezTo>
                      <a:pt x="556" y="376"/>
                      <a:pt x="559" y="175"/>
                      <a:pt x="559" y="41"/>
                    </a:cubicBezTo>
                    <a:cubicBezTo>
                      <a:pt x="559" y="14"/>
                      <a:pt x="550" y="0"/>
                      <a:pt x="53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971;p45">
                <a:extLst>
                  <a:ext uri="{FF2B5EF4-FFF2-40B4-BE49-F238E27FC236}">
                    <a16:creationId xmlns:a16="http://schemas.microsoft.com/office/drawing/2014/main" id="{44B77BF3-0CDD-4AF8-9E0A-80BF55AC29DA}"/>
                  </a:ext>
                </a:extLst>
              </p:cNvPr>
              <p:cNvSpPr/>
              <p:nvPr/>
            </p:nvSpPr>
            <p:spPr>
              <a:xfrm>
                <a:off x="1277216" y="2194763"/>
                <a:ext cx="25531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5" y="549"/>
                    </a:cubicBezTo>
                    <a:cubicBezTo>
                      <a:pt x="1390" y="642"/>
                      <a:pt x="1435" y="744"/>
                      <a:pt x="1435" y="862"/>
                    </a:cubicBezTo>
                    <a:cubicBezTo>
                      <a:pt x="1435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29" y="675"/>
                      <a:pt x="631" y="570"/>
                    </a:cubicBezTo>
                    <a:cubicBezTo>
                      <a:pt x="733" y="464"/>
                      <a:pt x="849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2" y="1"/>
                      <a:pt x="481" y="117"/>
                      <a:pt x="283" y="342"/>
                    </a:cubicBezTo>
                    <a:cubicBezTo>
                      <a:pt x="96" y="560"/>
                      <a:pt x="0" y="815"/>
                      <a:pt x="0" y="1108"/>
                    </a:cubicBezTo>
                    <a:cubicBezTo>
                      <a:pt x="0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0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1" y="1752"/>
                      <a:pt x="1851" y="1656"/>
                    </a:cubicBezTo>
                    <a:cubicBezTo>
                      <a:pt x="1799" y="1561"/>
                      <a:pt x="1772" y="1510"/>
                      <a:pt x="1769" y="1507"/>
                    </a:cubicBezTo>
                    <a:cubicBezTo>
                      <a:pt x="1765" y="1507"/>
                      <a:pt x="1758" y="1503"/>
                      <a:pt x="1748" y="1503"/>
                    </a:cubicBezTo>
                    <a:cubicBezTo>
                      <a:pt x="1724" y="1524"/>
                      <a:pt x="1700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4" y="1329"/>
                    </a:cubicBezTo>
                    <a:cubicBezTo>
                      <a:pt x="1305" y="1268"/>
                      <a:pt x="1744" y="1227"/>
                      <a:pt x="1806" y="1203"/>
                    </a:cubicBezTo>
                    <a:cubicBezTo>
                      <a:pt x="1898" y="1169"/>
                      <a:pt x="1942" y="1098"/>
                      <a:pt x="1942" y="992"/>
                    </a:cubicBezTo>
                    <a:cubicBezTo>
                      <a:pt x="1942" y="719"/>
                      <a:pt x="1857" y="488"/>
                      <a:pt x="1680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972;p45">
                <a:extLst>
                  <a:ext uri="{FF2B5EF4-FFF2-40B4-BE49-F238E27FC236}">
                    <a16:creationId xmlns:a16="http://schemas.microsoft.com/office/drawing/2014/main" id="{86A32815-4CC6-4166-9E05-8B69249B2A72}"/>
                  </a:ext>
                </a:extLst>
              </p:cNvPr>
              <p:cNvSpPr/>
              <p:nvPr/>
            </p:nvSpPr>
            <p:spPr>
              <a:xfrm>
                <a:off x="1305559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8" y="61"/>
                      <a:pt x="27" y="69"/>
                    </a:cubicBezTo>
                    <a:cubicBezTo>
                      <a:pt x="7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4" y="130"/>
                    </a:cubicBezTo>
                    <a:cubicBezTo>
                      <a:pt x="68" y="344"/>
                      <a:pt x="102" y="627"/>
                      <a:pt x="102" y="978"/>
                    </a:cubicBezTo>
                    <a:cubicBezTo>
                      <a:pt x="102" y="1094"/>
                      <a:pt x="98" y="1267"/>
                      <a:pt x="95" y="1500"/>
                    </a:cubicBezTo>
                    <a:cubicBezTo>
                      <a:pt x="92" y="1731"/>
                      <a:pt x="92" y="1905"/>
                      <a:pt x="92" y="2020"/>
                    </a:cubicBezTo>
                    <a:cubicBezTo>
                      <a:pt x="92" y="2058"/>
                      <a:pt x="106" y="2075"/>
                      <a:pt x="139" y="2075"/>
                    </a:cubicBezTo>
                    <a:cubicBezTo>
                      <a:pt x="184" y="2075"/>
                      <a:pt x="252" y="2075"/>
                      <a:pt x="340" y="2079"/>
                    </a:cubicBezTo>
                    <a:lnTo>
                      <a:pt x="542" y="2079"/>
                    </a:lnTo>
                    <a:cubicBezTo>
                      <a:pt x="573" y="2079"/>
                      <a:pt x="589" y="2061"/>
                      <a:pt x="589" y="2020"/>
                    </a:cubicBezTo>
                    <a:cubicBezTo>
                      <a:pt x="589" y="1942"/>
                      <a:pt x="586" y="1819"/>
                      <a:pt x="579" y="1660"/>
                    </a:cubicBezTo>
                    <a:cubicBezTo>
                      <a:pt x="576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6" y="740"/>
                      <a:pt x="617" y="679"/>
                    </a:cubicBezTo>
                    <a:cubicBezTo>
                      <a:pt x="664" y="577"/>
                      <a:pt x="780" y="528"/>
                      <a:pt x="961" y="528"/>
                    </a:cubicBezTo>
                    <a:cubicBezTo>
                      <a:pt x="991" y="528"/>
                      <a:pt x="1035" y="528"/>
                      <a:pt x="1097" y="536"/>
                    </a:cubicBezTo>
                    <a:cubicBezTo>
                      <a:pt x="1158" y="542"/>
                      <a:pt x="1202" y="546"/>
                      <a:pt x="1233" y="546"/>
                    </a:cubicBezTo>
                    <a:cubicBezTo>
                      <a:pt x="1257" y="546"/>
                      <a:pt x="1271" y="528"/>
                      <a:pt x="1274" y="498"/>
                    </a:cubicBezTo>
                    <a:cubicBezTo>
                      <a:pt x="1298" y="368"/>
                      <a:pt x="1308" y="225"/>
                      <a:pt x="1308" y="69"/>
                    </a:cubicBezTo>
                    <a:cubicBezTo>
                      <a:pt x="1308" y="41"/>
                      <a:pt x="1254" y="25"/>
                      <a:pt x="1141" y="25"/>
                    </a:cubicBezTo>
                    <a:cubicBezTo>
                      <a:pt x="1053" y="25"/>
                      <a:pt x="985" y="35"/>
                      <a:pt x="927" y="52"/>
                    </a:cubicBezTo>
                    <a:cubicBezTo>
                      <a:pt x="862" y="69"/>
                      <a:pt x="793" y="99"/>
                      <a:pt x="732" y="137"/>
                    </a:cubicBezTo>
                    <a:cubicBezTo>
                      <a:pt x="671" y="174"/>
                      <a:pt x="613" y="209"/>
                      <a:pt x="555" y="245"/>
                    </a:cubicBezTo>
                    <a:cubicBezTo>
                      <a:pt x="552" y="250"/>
                      <a:pt x="548" y="253"/>
                      <a:pt x="545" y="253"/>
                    </a:cubicBezTo>
                    <a:cubicBezTo>
                      <a:pt x="528" y="253"/>
                      <a:pt x="515" y="209"/>
                      <a:pt x="507" y="127"/>
                    </a:cubicBezTo>
                    <a:cubicBezTo>
                      <a:pt x="501" y="41"/>
                      <a:pt x="483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973;p45">
                <a:extLst>
                  <a:ext uri="{FF2B5EF4-FFF2-40B4-BE49-F238E27FC236}">
                    <a16:creationId xmlns:a16="http://schemas.microsoft.com/office/drawing/2014/main" id="{D0572EE2-8A5C-4C6F-A445-DF2D8DF2E8D8}"/>
                  </a:ext>
                </a:extLst>
              </p:cNvPr>
              <p:cNvSpPr/>
              <p:nvPr/>
            </p:nvSpPr>
            <p:spPr>
              <a:xfrm>
                <a:off x="1324034" y="2194763"/>
                <a:ext cx="25584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9" y="549"/>
                    </a:cubicBezTo>
                    <a:cubicBezTo>
                      <a:pt x="1390" y="642"/>
                      <a:pt x="1439" y="744"/>
                      <a:pt x="1439" y="862"/>
                    </a:cubicBezTo>
                    <a:cubicBezTo>
                      <a:pt x="1439" y="879"/>
                      <a:pt x="1395" y="893"/>
                      <a:pt x="1313" y="907"/>
                    </a:cubicBezTo>
                    <a:cubicBezTo>
                      <a:pt x="1019" y="948"/>
                      <a:pt x="767" y="969"/>
                      <a:pt x="557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2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8" y="2195"/>
                    </a:cubicBezTo>
                    <a:cubicBezTo>
                      <a:pt x="1415" y="2195"/>
                      <a:pt x="1684" y="2082"/>
                      <a:pt x="1892" y="1861"/>
                    </a:cubicBezTo>
                    <a:cubicBezTo>
                      <a:pt x="1915" y="1837"/>
                      <a:pt x="1926" y="1820"/>
                      <a:pt x="1926" y="1810"/>
                    </a:cubicBezTo>
                    <a:cubicBezTo>
                      <a:pt x="1926" y="1803"/>
                      <a:pt x="1901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1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974;p45">
                <a:extLst>
                  <a:ext uri="{FF2B5EF4-FFF2-40B4-BE49-F238E27FC236}">
                    <a16:creationId xmlns:a16="http://schemas.microsoft.com/office/drawing/2014/main" id="{B164794E-1D10-417D-B6D1-01D1B8D4C084}"/>
                  </a:ext>
                </a:extLst>
              </p:cNvPr>
              <p:cNvSpPr/>
              <p:nvPr/>
            </p:nvSpPr>
            <p:spPr>
              <a:xfrm>
                <a:off x="1352561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32" y="1"/>
                      <a:pt x="153" y="34"/>
                      <a:pt x="92" y="103"/>
                    </a:cubicBezTo>
                    <a:cubicBezTo>
                      <a:pt x="31" y="171"/>
                      <a:pt x="0" y="252"/>
                      <a:pt x="0" y="348"/>
                    </a:cubicBezTo>
                    <a:cubicBezTo>
                      <a:pt x="0" y="440"/>
                      <a:pt x="31" y="521"/>
                      <a:pt x="89" y="589"/>
                    </a:cubicBezTo>
                    <a:cubicBezTo>
                      <a:pt x="153" y="665"/>
                      <a:pt x="232" y="699"/>
                      <a:pt x="323" y="699"/>
                    </a:cubicBezTo>
                    <a:cubicBezTo>
                      <a:pt x="416" y="699"/>
                      <a:pt x="494" y="665"/>
                      <a:pt x="555" y="593"/>
                    </a:cubicBezTo>
                    <a:cubicBezTo>
                      <a:pt x="620" y="521"/>
                      <a:pt x="650" y="440"/>
                      <a:pt x="650" y="348"/>
                    </a:cubicBezTo>
                    <a:cubicBezTo>
                      <a:pt x="650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75;p45">
                <a:extLst>
                  <a:ext uri="{FF2B5EF4-FFF2-40B4-BE49-F238E27FC236}">
                    <a16:creationId xmlns:a16="http://schemas.microsoft.com/office/drawing/2014/main" id="{151BBF91-2F44-4CFD-AE6E-6BBA3EF56BAD}"/>
                  </a:ext>
                </a:extLst>
              </p:cNvPr>
              <p:cNvSpPr/>
              <p:nvPr/>
            </p:nvSpPr>
            <p:spPr>
              <a:xfrm>
                <a:off x="1364913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29" y="1"/>
                      <a:pt x="153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3" y="665"/>
                      <a:pt x="229" y="699"/>
                      <a:pt x="323" y="699"/>
                    </a:cubicBezTo>
                    <a:cubicBezTo>
                      <a:pt x="416" y="699"/>
                      <a:pt x="494" y="665"/>
                      <a:pt x="556" y="593"/>
                    </a:cubicBezTo>
                    <a:cubicBezTo>
                      <a:pt x="620" y="521"/>
                      <a:pt x="651" y="440"/>
                      <a:pt x="651" y="348"/>
                    </a:cubicBezTo>
                    <a:cubicBezTo>
                      <a:pt x="651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76;p45">
                <a:extLst>
                  <a:ext uri="{FF2B5EF4-FFF2-40B4-BE49-F238E27FC236}">
                    <a16:creationId xmlns:a16="http://schemas.microsoft.com/office/drawing/2014/main" id="{D2637B7B-FFC0-4B34-B2DF-B55B0643CC26}"/>
                  </a:ext>
                </a:extLst>
              </p:cNvPr>
              <p:cNvSpPr/>
              <p:nvPr/>
            </p:nvSpPr>
            <p:spPr>
              <a:xfrm>
                <a:off x="1377264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0" y="1"/>
                    </a:moveTo>
                    <a:cubicBezTo>
                      <a:pt x="229" y="1"/>
                      <a:pt x="154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0" y="665"/>
                      <a:pt x="229" y="699"/>
                      <a:pt x="320" y="699"/>
                    </a:cubicBezTo>
                    <a:cubicBezTo>
                      <a:pt x="416" y="699"/>
                      <a:pt x="491" y="665"/>
                      <a:pt x="556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56" y="103"/>
                    </a:cubicBezTo>
                    <a:cubicBezTo>
                      <a:pt x="495" y="34"/>
                      <a:pt x="416" y="1"/>
                      <a:pt x="32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77;p45">
                <a:extLst>
                  <a:ext uri="{FF2B5EF4-FFF2-40B4-BE49-F238E27FC236}">
                    <a16:creationId xmlns:a16="http://schemas.microsoft.com/office/drawing/2014/main" id="{FCF632CD-CF77-4693-ABC4-ACAE61686BAA}"/>
                  </a:ext>
                </a:extLst>
              </p:cNvPr>
              <p:cNvSpPr/>
              <p:nvPr/>
            </p:nvSpPr>
            <p:spPr>
              <a:xfrm>
                <a:off x="893279" y="2266889"/>
                <a:ext cx="28921" cy="28566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174" extrusionOk="0">
                    <a:moveTo>
                      <a:pt x="1080" y="426"/>
                    </a:moveTo>
                    <a:cubicBezTo>
                      <a:pt x="1251" y="426"/>
                      <a:pt x="1391" y="494"/>
                      <a:pt x="1499" y="626"/>
                    </a:cubicBezTo>
                    <a:cubicBezTo>
                      <a:pt x="1605" y="753"/>
                      <a:pt x="1656" y="903"/>
                      <a:pt x="1656" y="1080"/>
                    </a:cubicBezTo>
                    <a:cubicBezTo>
                      <a:pt x="1656" y="1247"/>
                      <a:pt x="1605" y="1397"/>
                      <a:pt x="1499" y="1523"/>
                    </a:cubicBezTo>
                    <a:cubicBezTo>
                      <a:pt x="1387" y="1659"/>
                      <a:pt x="1248" y="1727"/>
                      <a:pt x="1080" y="1727"/>
                    </a:cubicBezTo>
                    <a:cubicBezTo>
                      <a:pt x="910" y="1727"/>
                      <a:pt x="767" y="1659"/>
                      <a:pt x="651" y="1526"/>
                    </a:cubicBezTo>
                    <a:cubicBezTo>
                      <a:pt x="542" y="1400"/>
                      <a:pt x="487" y="1250"/>
                      <a:pt x="487" y="1080"/>
                    </a:cubicBezTo>
                    <a:cubicBezTo>
                      <a:pt x="487" y="906"/>
                      <a:pt x="542" y="753"/>
                      <a:pt x="651" y="626"/>
                    </a:cubicBezTo>
                    <a:cubicBezTo>
                      <a:pt x="767" y="494"/>
                      <a:pt x="910" y="426"/>
                      <a:pt x="1080" y="426"/>
                    </a:cubicBezTo>
                    <a:close/>
                    <a:moveTo>
                      <a:pt x="1019" y="0"/>
                    </a:moveTo>
                    <a:cubicBezTo>
                      <a:pt x="709" y="0"/>
                      <a:pt x="460" y="106"/>
                      <a:pt x="270" y="320"/>
                    </a:cubicBezTo>
                    <a:cubicBezTo>
                      <a:pt x="89" y="528"/>
                      <a:pt x="1" y="790"/>
                      <a:pt x="1" y="1104"/>
                    </a:cubicBezTo>
                    <a:cubicBezTo>
                      <a:pt x="1" y="1387"/>
                      <a:pt x="89" y="1632"/>
                      <a:pt x="270" y="1843"/>
                    </a:cubicBezTo>
                    <a:cubicBezTo>
                      <a:pt x="457" y="2061"/>
                      <a:pt x="688" y="2173"/>
                      <a:pt x="968" y="2173"/>
                    </a:cubicBezTo>
                    <a:cubicBezTo>
                      <a:pt x="1080" y="2173"/>
                      <a:pt x="1193" y="2143"/>
                      <a:pt x="1305" y="2088"/>
                    </a:cubicBezTo>
                    <a:cubicBezTo>
                      <a:pt x="1377" y="2051"/>
                      <a:pt x="1455" y="2000"/>
                      <a:pt x="1537" y="1931"/>
                    </a:cubicBezTo>
                    <a:cubicBezTo>
                      <a:pt x="1608" y="1877"/>
                      <a:pt x="1646" y="1846"/>
                      <a:pt x="1652" y="1846"/>
                    </a:cubicBezTo>
                    <a:cubicBezTo>
                      <a:pt x="1666" y="1846"/>
                      <a:pt x="1680" y="1898"/>
                      <a:pt x="1693" y="1996"/>
                    </a:cubicBezTo>
                    <a:cubicBezTo>
                      <a:pt x="1707" y="2095"/>
                      <a:pt x="1731" y="2146"/>
                      <a:pt x="1754" y="2146"/>
                    </a:cubicBezTo>
                    <a:cubicBezTo>
                      <a:pt x="1795" y="2146"/>
                      <a:pt x="1853" y="2143"/>
                      <a:pt x="1932" y="2133"/>
                    </a:cubicBezTo>
                    <a:cubicBezTo>
                      <a:pt x="2010" y="2123"/>
                      <a:pt x="2072" y="2119"/>
                      <a:pt x="2109" y="2119"/>
                    </a:cubicBezTo>
                    <a:cubicBezTo>
                      <a:pt x="2150" y="2119"/>
                      <a:pt x="2167" y="2098"/>
                      <a:pt x="2167" y="2057"/>
                    </a:cubicBezTo>
                    <a:lnTo>
                      <a:pt x="2163" y="2027"/>
                    </a:lnTo>
                    <a:cubicBezTo>
                      <a:pt x="2130" y="1403"/>
                      <a:pt x="2109" y="1084"/>
                      <a:pt x="2109" y="1070"/>
                    </a:cubicBezTo>
                    <a:cubicBezTo>
                      <a:pt x="2109" y="831"/>
                      <a:pt x="2140" y="552"/>
                      <a:pt x="2194" y="225"/>
                    </a:cubicBezTo>
                    <a:cubicBezTo>
                      <a:pt x="2198" y="205"/>
                      <a:pt x="2201" y="191"/>
                      <a:pt x="2201" y="187"/>
                    </a:cubicBezTo>
                    <a:cubicBezTo>
                      <a:pt x="2201" y="167"/>
                      <a:pt x="2143" y="143"/>
                      <a:pt x="2024" y="120"/>
                    </a:cubicBezTo>
                    <a:cubicBezTo>
                      <a:pt x="1922" y="95"/>
                      <a:pt x="1847" y="85"/>
                      <a:pt x="1809" y="85"/>
                    </a:cubicBezTo>
                    <a:cubicBezTo>
                      <a:pt x="1786" y="85"/>
                      <a:pt x="1765" y="129"/>
                      <a:pt x="1751" y="222"/>
                    </a:cubicBezTo>
                    <a:cubicBezTo>
                      <a:pt x="1734" y="310"/>
                      <a:pt x="1721" y="354"/>
                      <a:pt x="1714" y="354"/>
                    </a:cubicBezTo>
                    <a:cubicBezTo>
                      <a:pt x="1710" y="354"/>
                      <a:pt x="1704" y="354"/>
                      <a:pt x="1700" y="348"/>
                    </a:cubicBezTo>
                    <a:cubicBezTo>
                      <a:pt x="1649" y="296"/>
                      <a:pt x="1611" y="252"/>
                      <a:pt x="1588" y="225"/>
                    </a:cubicBezTo>
                    <a:cubicBezTo>
                      <a:pt x="1424" y="75"/>
                      <a:pt x="1234" y="0"/>
                      <a:pt x="101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78;p45">
                <a:extLst>
                  <a:ext uri="{FF2B5EF4-FFF2-40B4-BE49-F238E27FC236}">
                    <a16:creationId xmlns:a16="http://schemas.microsoft.com/office/drawing/2014/main" id="{BDC48F34-9DC4-47BF-936B-B8D75F9A58E5}"/>
                  </a:ext>
                </a:extLst>
              </p:cNvPr>
              <p:cNvSpPr/>
              <p:nvPr/>
            </p:nvSpPr>
            <p:spPr>
              <a:xfrm>
                <a:off x="925682" y="2267243"/>
                <a:ext cx="25794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096" extrusionOk="0">
                    <a:moveTo>
                      <a:pt x="1305" y="0"/>
                    </a:moveTo>
                    <a:cubicBezTo>
                      <a:pt x="1166" y="0"/>
                      <a:pt x="1019" y="48"/>
                      <a:pt x="870" y="137"/>
                    </a:cubicBezTo>
                    <a:cubicBezTo>
                      <a:pt x="750" y="225"/>
                      <a:pt x="651" y="297"/>
                      <a:pt x="576" y="354"/>
                    </a:cubicBezTo>
                    <a:cubicBezTo>
                      <a:pt x="552" y="266"/>
                      <a:pt x="535" y="178"/>
                      <a:pt x="529" y="88"/>
                    </a:cubicBezTo>
                    <a:cubicBezTo>
                      <a:pt x="525" y="65"/>
                      <a:pt x="519" y="55"/>
                      <a:pt x="512" y="55"/>
                    </a:cubicBezTo>
                    <a:cubicBezTo>
                      <a:pt x="505" y="55"/>
                      <a:pt x="423" y="68"/>
                      <a:pt x="270" y="93"/>
                    </a:cubicBezTo>
                    <a:cubicBezTo>
                      <a:pt x="120" y="116"/>
                      <a:pt x="38" y="129"/>
                      <a:pt x="28" y="133"/>
                    </a:cubicBezTo>
                    <a:cubicBezTo>
                      <a:pt x="8" y="137"/>
                      <a:pt x="1" y="147"/>
                      <a:pt x="1" y="160"/>
                    </a:cubicBezTo>
                    <a:cubicBezTo>
                      <a:pt x="1" y="167"/>
                      <a:pt x="1" y="178"/>
                      <a:pt x="4" y="191"/>
                    </a:cubicBezTo>
                    <a:cubicBezTo>
                      <a:pt x="69" y="447"/>
                      <a:pt x="103" y="726"/>
                      <a:pt x="103" y="1029"/>
                    </a:cubicBezTo>
                    <a:cubicBezTo>
                      <a:pt x="103" y="1142"/>
                      <a:pt x="100" y="1312"/>
                      <a:pt x="96" y="1536"/>
                    </a:cubicBezTo>
                    <a:cubicBezTo>
                      <a:pt x="93" y="1761"/>
                      <a:pt x="90" y="1932"/>
                      <a:pt x="90" y="2044"/>
                    </a:cubicBezTo>
                    <a:cubicBezTo>
                      <a:pt x="90" y="2075"/>
                      <a:pt x="106" y="2092"/>
                      <a:pt x="137" y="2092"/>
                    </a:cubicBezTo>
                    <a:cubicBezTo>
                      <a:pt x="181" y="2092"/>
                      <a:pt x="249" y="2092"/>
                      <a:pt x="342" y="2096"/>
                    </a:cubicBezTo>
                    <a:lnTo>
                      <a:pt x="546" y="2096"/>
                    </a:lnTo>
                    <a:cubicBezTo>
                      <a:pt x="573" y="2096"/>
                      <a:pt x="587" y="2079"/>
                      <a:pt x="587" y="2044"/>
                    </a:cubicBezTo>
                    <a:lnTo>
                      <a:pt x="587" y="763"/>
                    </a:lnTo>
                    <a:cubicBezTo>
                      <a:pt x="587" y="695"/>
                      <a:pt x="655" y="620"/>
                      <a:pt x="788" y="538"/>
                    </a:cubicBezTo>
                    <a:cubicBezTo>
                      <a:pt x="914" y="456"/>
                      <a:pt x="1013" y="420"/>
                      <a:pt x="1084" y="420"/>
                    </a:cubicBezTo>
                    <a:cubicBezTo>
                      <a:pt x="1238" y="420"/>
                      <a:pt x="1343" y="456"/>
                      <a:pt x="1401" y="538"/>
                    </a:cubicBezTo>
                    <a:cubicBezTo>
                      <a:pt x="1449" y="604"/>
                      <a:pt x="1469" y="719"/>
                      <a:pt x="1469" y="882"/>
                    </a:cubicBezTo>
                    <a:cubicBezTo>
                      <a:pt x="1469" y="937"/>
                      <a:pt x="1472" y="1022"/>
                      <a:pt x="1472" y="1138"/>
                    </a:cubicBezTo>
                    <a:cubicBezTo>
                      <a:pt x="1472" y="1250"/>
                      <a:pt x="1476" y="1335"/>
                      <a:pt x="1476" y="1390"/>
                    </a:cubicBezTo>
                    <a:cubicBezTo>
                      <a:pt x="1476" y="1462"/>
                      <a:pt x="1472" y="1571"/>
                      <a:pt x="1469" y="1711"/>
                    </a:cubicBezTo>
                    <a:cubicBezTo>
                      <a:pt x="1466" y="1854"/>
                      <a:pt x="1462" y="1959"/>
                      <a:pt x="1462" y="2030"/>
                    </a:cubicBezTo>
                    <a:cubicBezTo>
                      <a:pt x="1462" y="2071"/>
                      <a:pt x="1476" y="2092"/>
                      <a:pt x="1500" y="2092"/>
                    </a:cubicBezTo>
                    <a:cubicBezTo>
                      <a:pt x="1547" y="2092"/>
                      <a:pt x="1619" y="2092"/>
                      <a:pt x="1711" y="2096"/>
                    </a:cubicBezTo>
                    <a:lnTo>
                      <a:pt x="1922" y="2096"/>
                    </a:lnTo>
                    <a:cubicBezTo>
                      <a:pt x="1950" y="2096"/>
                      <a:pt x="1963" y="2082"/>
                      <a:pt x="1963" y="2047"/>
                    </a:cubicBezTo>
                    <a:cubicBezTo>
                      <a:pt x="1963" y="1953"/>
                      <a:pt x="1963" y="1813"/>
                      <a:pt x="1960" y="1621"/>
                    </a:cubicBezTo>
                    <a:cubicBezTo>
                      <a:pt x="1956" y="1434"/>
                      <a:pt x="1956" y="1291"/>
                      <a:pt x="1956" y="1196"/>
                    </a:cubicBezTo>
                    <a:cubicBezTo>
                      <a:pt x="1956" y="1148"/>
                      <a:pt x="1956" y="1080"/>
                      <a:pt x="1960" y="992"/>
                    </a:cubicBezTo>
                    <a:cubicBezTo>
                      <a:pt x="1960" y="900"/>
                      <a:pt x="1963" y="832"/>
                      <a:pt x="1963" y="788"/>
                    </a:cubicBezTo>
                    <a:cubicBezTo>
                      <a:pt x="1963" y="532"/>
                      <a:pt x="1925" y="348"/>
                      <a:pt x="1854" y="236"/>
                    </a:cubicBezTo>
                    <a:cubicBezTo>
                      <a:pt x="1755" y="79"/>
                      <a:pt x="1571" y="0"/>
                      <a:pt x="130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79;p45">
                <a:extLst>
                  <a:ext uri="{FF2B5EF4-FFF2-40B4-BE49-F238E27FC236}">
                    <a16:creationId xmlns:a16="http://schemas.microsoft.com/office/drawing/2014/main" id="{AE93C5F5-3D50-4096-B58D-2F692EA77ADC}"/>
                  </a:ext>
                </a:extLst>
              </p:cNvPr>
              <p:cNvSpPr/>
              <p:nvPr/>
            </p:nvSpPr>
            <p:spPr>
              <a:xfrm>
                <a:off x="955102" y="2254971"/>
                <a:ext cx="28711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3081" extrusionOk="0">
                    <a:moveTo>
                      <a:pt x="1073" y="1333"/>
                    </a:moveTo>
                    <a:cubicBezTo>
                      <a:pt x="1240" y="1333"/>
                      <a:pt x="1379" y="1401"/>
                      <a:pt x="1492" y="1541"/>
                    </a:cubicBezTo>
                    <a:cubicBezTo>
                      <a:pt x="1598" y="1670"/>
                      <a:pt x="1648" y="1820"/>
                      <a:pt x="1648" y="1991"/>
                    </a:cubicBezTo>
                    <a:cubicBezTo>
                      <a:pt x="1648" y="2164"/>
                      <a:pt x="1598" y="2318"/>
                      <a:pt x="1496" y="2443"/>
                    </a:cubicBezTo>
                    <a:cubicBezTo>
                      <a:pt x="1383" y="2580"/>
                      <a:pt x="1244" y="2645"/>
                      <a:pt x="1073" y="2645"/>
                    </a:cubicBezTo>
                    <a:cubicBezTo>
                      <a:pt x="903" y="2645"/>
                      <a:pt x="760" y="2580"/>
                      <a:pt x="644" y="2447"/>
                    </a:cubicBezTo>
                    <a:cubicBezTo>
                      <a:pt x="532" y="2318"/>
                      <a:pt x="477" y="2171"/>
                      <a:pt x="477" y="2000"/>
                    </a:cubicBezTo>
                    <a:cubicBezTo>
                      <a:pt x="477" y="1820"/>
                      <a:pt x="532" y="1667"/>
                      <a:pt x="640" y="1538"/>
                    </a:cubicBezTo>
                    <a:cubicBezTo>
                      <a:pt x="753" y="1401"/>
                      <a:pt x="896" y="1333"/>
                      <a:pt x="1073" y="1333"/>
                    </a:cubicBezTo>
                    <a:close/>
                    <a:moveTo>
                      <a:pt x="2146" y="0"/>
                    </a:moveTo>
                    <a:cubicBezTo>
                      <a:pt x="2095" y="0"/>
                      <a:pt x="2016" y="8"/>
                      <a:pt x="1914" y="14"/>
                    </a:cubicBezTo>
                    <a:cubicBezTo>
                      <a:pt x="1809" y="25"/>
                      <a:pt x="1730" y="32"/>
                      <a:pt x="1680" y="32"/>
                    </a:cubicBezTo>
                    <a:cubicBezTo>
                      <a:pt x="1656" y="32"/>
                      <a:pt x="1645" y="49"/>
                      <a:pt x="1645" y="82"/>
                    </a:cubicBezTo>
                    <a:cubicBezTo>
                      <a:pt x="1645" y="130"/>
                      <a:pt x="1645" y="202"/>
                      <a:pt x="1653" y="297"/>
                    </a:cubicBezTo>
                    <a:cubicBezTo>
                      <a:pt x="1656" y="393"/>
                      <a:pt x="1659" y="464"/>
                      <a:pt x="1659" y="511"/>
                    </a:cubicBezTo>
                    <a:lnTo>
                      <a:pt x="1659" y="1203"/>
                    </a:lnTo>
                    <a:cubicBezTo>
                      <a:pt x="1659" y="1217"/>
                      <a:pt x="1653" y="1227"/>
                      <a:pt x="1642" y="1231"/>
                    </a:cubicBezTo>
                    <a:cubicBezTo>
                      <a:pt x="1581" y="1179"/>
                      <a:pt x="1519" y="1125"/>
                      <a:pt x="1458" y="1071"/>
                    </a:cubicBezTo>
                    <a:cubicBezTo>
                      <a:pt x="1326" y="969"/>
                      <a:pt x="1169" y="914"/>
                      <a:pt x="988" y="914"/>
                    </a:cubicBezTo>
                    <a:cubicBezTo>
                      <a:pt x="692" y="914"/>
                      <a:pt x="450" y="1022"/>
                      <a:pt x="266" y="1237"/>
                    </a:cubicBezTo>
                    <a:cubicBezTo>
                      <a:pt x="88" y="1445"/>
                      <a:pt x="0" y="1701"/>
                      <a:pt x="0" y="2004"/>
                    </a:cubicBezTo>
                    <a:cubicBezTo>
                      <a:pt x="0" y="2294"/>
                      <a:pt x="88" y="2546"/>
                      <a:pt x="263" y="2750"/>
                    </a:cubicBezTo>
                    <a:cubicBezTo>
                      <a:pt x="450" y="2972"/>
                      <a:pt x="685" y="3080"/>
                      <a:pt x="971" y="3080"/>
                    </a:cubicBezTo>
                    <a:cubicBezTo>
                      <a:pt x="1227" y="3080"/>
                      <a:pt x="1451" y="2975"/>
                      <a:pt x="1645" y="2764"/>
                    </a:cubicBezTo>
                    <a:cubicBezTo>
                      <a:pt x="1659" y="2750"/>
                      <a:pt x="1669" y="2739"/>
                      <a:pt x="1676" y="2736"/>
                    </a:cubicBezTo>
                    <a:cubicBezTo>
                      <a:pt x="1683" y="2736"/>
                      <a:pt x="1689" y="2788"/>
                      <a:pt x="1693" y="2887"/>
                    </a:cubicBezTo>
                    <a:cubicBezTo>
                      <a:pt x="1697" y="2985"/>
                      <a:pt x="1707" y="3033"/>
                      <a:pt x="1727" y="3033"/>
                    </a:cubicBezTo>
                    <a:cubicBezTo>
                      <a:pt x="1751" y="3033"/>
                      <a:pt x="1782" y="3033"/>
                      <a:pt x="1823" y="3030"/>
                    </a:cubicBezTo>
                    <a:cubicBezTo>
                      <a:pt x="1864" y="3022"/>
                      <a:pt x="1894" y="3022"/>
                      <a:pt x="1914" y="3022"/>
                    </a:cubicBezTo>
                    <a:cubicBezTo>
                      <a:pt x="1911" y="3022"/>
                      <a:pt x="1939" y="3022"/>
                      <a:pt x="2000" y="3030"/>
                    </a:cubicBezTo>
                    <a:lnTo>
                      <a:pt x="2115" y="3030"/>
                    </a:lnTo>
                    <a:cubicBezTo>
                      <a:pt x="2153" y="3022"/>
                      <a:pt x="2173" y="3016"/>
                      <a:pt x="2173" y="2999"/>
                    </a:cubicBezTo>
                    <a:lnTo>
                      <a:pt x="2170" y="2972"/>
                    </a:lnTo>
                    <a:cubicBezTo>
                      <a:pt x="2146" y="2682"/>
                      <a:pt x="2133" y="2260"/>
                      <a:pt x="2133" y="1697"/>
                    </a:cubicBezTo>
                    <a:cubicBezTo>
                      <a:pt x="2133" y="1513"/>
                      <a:pt x="2143" y="1237"/>
                      <a:pt x="2159" y="873"/>
                    </a:cubicBezTo>
                    <a:cubicBezTo>
                      <a:pt x="2173" y="505"/>
                      <a:pt x="2184" y="229"/>
                      <a:pt x="2184" y="49"/>
                    </a:cubicBezTo>
                    <a:cubicBezTo>
                      <a:pt x="2184" y="18"/>
                      <a:pt x="2170" y="0"/>
                      <a:pt x="2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80;p45">
                <a:extLst>
                  <a:ext uri="{FF2B5EF4-FFF2-40B4-BE49-F238E27FC236}">
                    <a16:creationId xmlns:a16="http://schemas.microsoft.com/office/drawing/2014/main" id="{845699CC-0580-40C1-8FEC-62C1222851D4}"/>
                  </a:ext>
                </a:extLst>
              </p:cNvPr>
              <p:cNvSpPr/>
              <p:nvPr/>
            </p:nvSpPr>
            <p:spPr>
              <a:xfrm>
                <a:off x="1002236" y="2254839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1" y="1"/>
                    </a:moveTo>
                    <a:cubicBezTo>
                      <a:pt x="504" y="1"/>
                      <a:pt x="464" y="4"/>
                      <a:pt x="402" y="15"/>
                    </a:cubicBezTo>
                    <a:cubicBezTo>
                      <a:pt x="341" y="24"/>
                      <a:pt x="297" y="31"/>
                      <a:pt x="269" y="31"/>
                    </a:cubicBezTo>
                    <a:cubicBezTo>
                      <a:pt x="130" y="31"/>
                      <a:pt x="52" y="35"/>
                      <a:pt x="28" y="45"/>
                    </a:cubicBezTo>
                    <a:cubicBezTo>
                      <a:pt x="11" y="48"/>
                      <a:pt x="0" y="65"/>
                      <a:pt x="0" y="89"/>
                    </a:cubicBezTo>
                    <a:cubicBezTo>
                      <a:pt x="0" y="96"/>
                      <a:pt x="3" y="106"/>
                      <a:pt x="3" y="123"/>
                    </a:cubicBezTo>
                    <a:cubicBezTo>
                      <a:pt x="28" y="454"/>
                      <a:pt x="38" y="705"/>
                      <a:pt x="41" y="876"/>
                    </a:cubicBezTo>
                    <a:cubicBezTo>
                      <a:pt x="58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5"/>
                      <a:pt x="85" y="3036"/>
                      <a:pt x="119" y="3036"/>
                    </a:cubicBezTo>
                    <a:cubicBezTo>
                      <a:pt x="164" y="3036"/>
                      <a:pt x="228" y="3036"/>
                      <a:pt x="317" y="3040"/>
                    </a:cubicBezTo>
                    <a:lnTo>
                      <a:pt x="514" y="3040"/>
                    </a:lnTo>
                    <a:cubicBezTo>
                      <a:pt x="545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39"/>
                      <a:pt x="627" y="1564"/>
                      <a:pt x="764" y="1479"/>
                    </a:cubicBezTo>
                    <a:cubicBezTo>
                      <a:pt x="890" y="1400"/>
                      <a:pt x="992" y="1364"/>
                      <a:pt x="1070" y="1364"/>
                    </a:cubicBezTo>
                    <a:cubicBezTo>
                      <a:pt x="1311" y="1364"/>
                      <a:pt x="1434" y="1490"/>
                      <a:pt x="1434" y="1745"/>
                    </a:cubicBezTo>
                    <a:cubicBezTo>
                      <a:pt x="1434" y="1813"/>
                      <a:pt x="1434" y="1911"/>
                      <a:pt x="1441" y="2045"/>
                    </a:cubicBezTo>
                    <a:cubicBezTo>
                      <a:pt x="1445" y="2181"/>
                      <a:pt x="1448" y="2279"/>
                      <a:pt x="1448" y="2345"/>
                    </a:cubicBezTo>
                    <a:cubicBezTo>
                      <a:pt x="1448" y="2413"/>
                      <a:pt x="1445" y="2518"/>
                      <a:pt x="1441" y="2655"/>
                    </a:cubicBezTo>
                    <a:cubicBezTo>
                      <a:pt x="1434" y="2794"/>
                      <a:pt x="1434" y="2897"/>
                      <a:pt x="1434" y="2964"/>
                    </a:cubicBezTo>
                    <a:cubicBezTo>
                      <a:pt x="1434" y="3012"/>
                      <a:pt x="1451" y="3036"/>
                      <a:pt x="1486" y="3036"/>
                    </a:cubicBezTo>
                    <a:cubicBezTo>
                      <a:pt x="1530" y="3036"/>
                      <a:pt x="1598" y="3036"/>
                      <a:pt x="1687" y="3040"/>
                    </a:cubicBezTo>
                    <a:lnTo>
                      <a:pt x="1888" y="3040"/>
                    </a:lnTo>
                    <a:cubicBezTo>
                      <a:pt x="1918" y="3040"/>
                      <a:pt x="1932" y="3012"/>
                      <a:pt x="1932" y="2961"/>
                    </a:cubicBezTo>
                    <a:cubicBezTo>
                      <a:pt x="1932" y="2872"/>
                      <a:pt x="1932" y="2736"/>
                      <a:pt x="1929" y="2556"/>
                    </a:cubicBezTo>
                    <a:cubicBezTo>
                      <a:pt x="1925" y="2375"/>
                      <a:pt x="1925" y="2238"/>
                      <a:pt x="1925" y="2147"/>
                    </a:cubicBezTo>
                    <a:cubicBezTo>
                      <a:pt x="1925" y="2103"/>
                      <a:pt x="1925" y="2034"/>
                      <a:pt x="1929" y="1942"/>
                    </a:cubicBezTo>
                    <a:cubicBezTo>
                      <a:pt x="1929" y="1850"/>
                      <a:pt x="1932" y="1785"/>
                      <a:pt x="1932" y="1738"/>
                    </a:cubicBezTo>
                    <a:cubicBezTo>
                      <a:pt x="1932" y="1486"/>
                      <a:pt x="1894" y="1302"/>
                      <a:pt x="1822" y="1186"/>
                    </a:cubicBezTo>
                    <a:cubicBezTo>
                      <a:pt x="1720" y="1026"/>
                      <a:pt x="1536" y="944"/>
                      <a:pt x="1271" y="944"/>
                    </a:cubicBezTo>
                    <a:cubicBezTo>
                      <a:pt x="1114" y="944"/>
                      <a:pt x="968" y="988"/>
                      <a:pt x="828" y="1077"/>
                    </a:cubicBezTo>
                    <a:cubicBezTo>
                      <a:pt x="712" y="1162"/>
                      <a:pt x="616" y="1237"/>
                      <a:pt x="545" y="1298"/>
                    </a:cubicBezTo>
                    <a:cubicBezTo>
                      <a:pt x="535" y="1295"/>
                      <a:pt x="528" y="1278"/>
                      <a:pt x="528" y="1247"/>
                    </a:cubicBezTo>
                    <a:cubicBezTo>
                      <a:pt x="528" y="1111"/>
                      <a:pt x="535" y="910"/>
                      <a:pt x="545" y="644"/>
                    </a:cubicBezTo>
                    <a:cubicBezTo>
                      <a:pt x="555" y="375"/>
                      <a:pt x="559" y="174"/>
                      <a:pt x="559" y="42"/>
                    </a:cubicBezTo>
                    <a:cubicBezTo>
                      <a:pt x="559" y="15"/>
                      <a:pt x="552" y="1"/>
                      <a:pt x="53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81;p45">
                <a:extLst>
                  <a:ext uri="{FF2B5EF4-FFF2-40B4-BE49-F238E27FC236}">
                    <a16:creationId xmlns:a16="http://schemas.microsoft.com/office/drawing/2014/main" id="{A706BD76-915F-4380-8A3E-AA3F1CDB27F4}"/>
                  </a:ext>
                </a:extLst>
              </p:cNvPr>
              <p:cNvSpPr/>
              <p:nvPr/>
            </p:nvSpPr>
            <p:spPr>
              <a:xfrm>
                <a:off x="1031236" y="2266665"/>
                <a:ext cx="25570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1" extrusionOk="0">
                    <a:moveTo>
                      <a:pt x="982" y="409"/>
                    </a:moveTo>
                    <a:cubicBezTo>
                      <a:pt x="1098" y="409"/>
                      <a:pt x="1203" y="453"/>
                      <a:pt x="1299" y="545"/>
                    </a:cubicBezTo>
                    <a:cubicBezTo>
                      <a:pt x="1390" y="637"/>
                      <a:pt x="1439" y="739"/>
                      <a:pt x="1439" y="859"/>
                    </a:cubicBezTo>
                    <a:cubicBezTo>
                      <a:pt x="1439" y="876"/>
                      <a:pt x="1394" y="889"/>
                      <a:pt x="1312" y="903"/>
                    </a:cubicBezTo>
                    <a:cubicBezTo>
                      <a:pt x="1019" y="944"/>
                      <a:pt x="767" y="964"/>
                      <a:pt x="556" y="964"/>
                    </a:cubicBezTo>
                    <a:cubicBezTo>
                      <a:pt x="505" y="964"/>
                      <a:pt x="481" y="950"/>
                      <a:pt x="481" y="920"/>
                    </a:cubicBezTo>
                    <a:cubicBezTo>
                      <a:pt x="481" y="791"/>
                      <a:pt x="532" y="671"/>
                      <a:pt x="634" y="566"/>
                    </a:cubicBezTo>
                    <a:cubicBezTo>
                      <a:pt x="733" y="460"/>
                      <a:pt x="852" y="409"/>
                      <a:pt x="982" y="409"/>
                    </a:cubicBezTo>
                    <a:close/>
                    <a:moveTo>
                      <a:pt x="1013" y="0"/>
                    </a:moveTo>
                    <a:cubicBezTo>
                      <a:pt x="723" y="0"/>
                      <a:pt x="481" y="112"/>
                      <a:pt x="283" y="337"/>
                    </a:cubicBezTo>
                    <a:cubicBezTo>
                      <a:pt x="96" y="555"/>
                      <a:pt x="1" y="811"/>
                      <a:pt x="1" y="1104"/>
                    </a:cubicBezTo>
                    <a:cubicBezTo>
                      <a:pt x="1" y="1434"/>
                      <a:pt x="99" y="1697"/>
                      <a:pt x="297" y="1894"/>
                    </a:cubicBezTo>
                    <a:cubicBezTo>
                      <a:pt x="494" y="2091"/>
                      <a:pt x="757" y="2190"/>
                      <a:pt x="1087" y="2190"/>
                    </a:cubicBezTo>
                    <a:cubicBezTo>
                      <a:pt x="1414" y="2190"/>
                      <a:pt x="1684" y="2078"/>
                      <a:pt x="1892" y="1857"/>
                    </a:cubicBezTo>
                    <a:cubicBezTo>
                      <a:pt x="1915" y="1833"/>
                      <a:pt x="1925" y="1816"/>
                      <a:pt x="1925" y="1809"/>
                    </a:cubicBezTo>
                    <a:cubicBezTo>
                      <a:pt x="1925" y="1799"/>
                      <a:pt x="1901" y="1747"/>
                      <a:pt x="1851" y="1652"/>
                    </a:cubicBezTo>
                    <a:cubicBezTo>
                      <a:pt x="1803" y="1557"/>
                      <a:pt x="1776" y="1506"/>
                      <a:pt x="1772" y="1502"/>
                    </a:cubicBezTo>
                    <a:cubicBezTo>
                      <a:pt x="1769" y="1502"/>
                      <a:pt x="1758" y="1499"/>
                      <a:pt x="1749" y="1499"/>
                    </a:cubicBezTo>
                    <a:cubicBezTo>
                      <a:pt x="1725" y="1519"/>
                      <a:pt x="1704" y="1536"/>
                      <a:pt x="1680" y="1557"/>
                    </a:cubicBezTo>
                    <a:cubicBezTo>
                      <a:pt x="1493" y="1700"/>
                      <a:pt x="1285" y="1772"/>
                      <a:pt x="1060" y="1772"/>
                    </a:cubicBezTo>
                    <a:cubicBezTo>
                      <a:pt x="931" y="1772"/>
                      <a:pt x="808" y="1731"/>
                      <a:pt x="692" y="1645"/>
                    </a:cubicBezTo>
                    <a:cubicBezTo>
                      <a:pt x="573" y="1560"/>
                      <a:pt x="505" y="1451"/>
                      <a:pt x="488" y="1325"/>
                    </a:cubicBezTo>
                    <a:cubicBezTo>
                      <a:pt x="1305" y="1264"/>
                      <a:pt x="1749" y="1223"/>
                      <a:pt x="1810" y="1199"/>
                    </a:cubicBezTo>
                    <a:cubicBezTo>
                      <a:pt x="1898" y="1165"/>
                      <a:pt x="1946" y="1093"/>
                      <a:pt x="1946" y="988"/>
                    </a:cubicBezTo>
                    <a:cubicBezTo>
                      <a:pt x="1946" y="715"/>
                      <a:pt x="1857" y="484"/>
                      <a:pt x="1684" y="293"/>
                    </a:cubicBezTo>
                    <a:cubicBezTo>
                      <a:pt x="1503" y="96"/>
                      <a:pt x="1278" y="0"/>
                      <a:pt x="10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82;p45">
                <a:extLst>
                  <a:ext uri="{FF2B5EF4-FFF2-40B4-BE49-F238E27FC236}">
                    <a16:creationId xmlns:a16="http://schemas.microsoft.com/office/drawing/2014/main" id="{681A6BBE-3997-47B8-8983-DFD9FF1656AD}"/>
                  </a:ext>
                </a:extLst>
              </p:cNvPr>
              <p:cNvSpPr/>
              <p:nvPr/>
            </p:nvSpPr>
            <p:spPr>
              <a:xfrm>
                <a:off x="1059579" y="226746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lnTo>
                      <a:pt x="463" y="0"/>
                    </a:ln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9" y="62"/>
                      <a:pt x="27" y="68"/>
                    </a:cubicBezTo>
                    <a:cubicBezTo>
                      <a:pt x="10" y="76"/>
                      <a:pt x="0" y="85"/>
                      <a:pt x="0" y="103"/>
                    </a:cubicBezTo>
                    <a:cubicBezTo>
                      <a:pt x="0" y="109"/>
                      <a:pt x="0" y="120"/>
                      <a:pt x="4" y="130"/>
                    </a:cubicBezTo>
                    <a:cubicBezTo>
                      <a:pt x="68" y="345"/>
                      <a:pt x="103" y="627"/>
                      <a:pt x="103" y="978"/>
                    </a:cubicBezTo>
                    <a:cubicBezTo>
                      <a:pt x="103" y="1093"/>
                      <a:pt x="99" y="1268"/>
                      <a:pt x="95" y="1499"/>
                    </a:cubicBezTo>
                    <a:cubicBezTo>
                      <a:pt x="92" y="1731"/>
                      <a:pt x="92" y="1905"/>
                      <a:pt x="92" y="2021"/>
                    </a:cubicBezTo>
                    <a:cubicBezTo>
                      <a:pt x="92" y="2058"/>
                      <a:pt x="109" y="2075"/>
                      <a:pt x="140" y="2075"/>
                    </a:cubicBezTo>
                    <a:cubicBezTo>
                      <a:pt x="184" y="2075"/>
                      <a:pt x="252" y="2075"/>
                      <a:pt x="341" y="2079"/>
                    </a:cubicBezTo>
                    <a:lnTo>
                      <a:pt x="542" y="2079"/>
                    </a:lnTo>
                    <a:cubicBezTo>
                      <a:pt x="576" y="2079"/>
                      <a:pt x="590" y="2062"/>
                      <a:pt x="590" y="2021"/>
                    </a:cubicBezTo>
                    <a:cubicBezTo>
                      <a:pt x="590" y="1942"/>
                      <a:pt x="590" y="1820"/>
                      <a:pt x="583" y="1659"/>
                    </a:cubicBezTo>
                    <a:cubicBezTo>
                      <a:pt x="576" y="1496"/>
                      <a:pt x="573" y="1376"/>
                      <a:pt x="573" y="1295"/>
                    </a:cubicBezTo>
                    <a:lnTo>
                      <a:pt x="573" y="1060"/>
                    </a:lnTo>
                    <a:cubicBezTo>
                      <a:pt x="573" y="865"/>
                      <a:pt x="586" y="739"/>
                      <a:pt x="617" y="678"/>
                    </a:cubicBezTo>
                    <a:cubicBezTo>
                      <a:pt x="668" y="576"/>
                      <a:pt x="780" y="529"/>
                      <a:pt x="961" y="529"/>
                    </a:cubicBezTo>
                    <a:cubicBezTo>
                      <a:pt x="991" y="529"/>
                      <a:pt x="1040" y="529"/>
                      <a:pt x="1097" y="535"/>
                    </a:cubicBezTo>
                    <a:cubicBezTo>
                      <a:pt x="1158" y="542"/>
                      <a:pt x="1203" y="546"/>
                      <a:pt x="1233" y="546"/>
                    </a:cubicBezTo>
                    <a:cubicBezTo>
                      <a:pt x="1257" y="546"/>
                      <a:pt x="1271" y="529"/>
                      <a:pt x="1277" y="497"/>
                    </a:cubicBezTo>
                    <a:cubicBezTo>
                      <a:pt x="1298" y="368"/>
                      <a:pt x="1309" y="225"/>
                      <a:pt x="1309" y="68"/>
                    </a:cubicBezTo>
                    <a:cubicBezTo>
                      <a:pt x="1309" y="41"/>
                      <a:pt x="1254" y="24"/>
                      <a:pt x="1142" y="24"/>
                    </a:cubicBezTo>
                    <a:cubicBezTo>
                      <a:pt x="1056" y="24"/>
                      <a:pt x="985" y="35"/>
                      <a:pt x="927" y="51"/>
                    </a:cubicBezTo>
                    <a:cubicBezTo>
                      <a:pt x="862" y="68"/>
                      <a:pt x="798" y="99"/>
                      <a:pt x="733" y="137"/>
                    </a:cubicBezTo>
                    <a:cubicBezTo>
                      <a:pt x="675" y="174"/>
                      <a:pt x="617" y="211"/>
                      <a:pt x="556" y="246"/>
                    </a:cubicBezTo>
                    <a:cubicBezTo>
                      <a:pt x="552" y="249"/>
                      <a:pt x="549" y="252"/>
                      <a:pt x="545" y="252"/>
                    </a:cubicBezTo>
                    <a:cubicBezTo>
                      <a:pt x="529" y="252"/>
                      <a:pt x="515" y="208"/>
                      <a:pt x="508" y="126"/>
                    </a:cubicBezTo>
                    <a:cubicBezTo>
                      <a:pt x="501" y="41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83;p45">
                <a:extLst>
                  <a:ext uri="{FF2B5EF4-FFF2-40B4-BE49-F238E27FC236}">
                    <a16:creationId xmlns:a16="http://schemas.microsoft.com/office/drawing/2014/main" id="{49BBD139-00F6-432C-8638-92DE777FC334}"/>
                  </a:ext>
                </a:extLst>
              </p:cNvPr>
              <p:cNvSpPr/>
              <p:nvPr/>
            </p:nvSpPr>
            <p:spPr>
              <a:xfrm>
                <a:off x="1078106" y="2266665"/>
                <a:ext cx="25531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1" extrusionOk="0">
                    <a:moveTo>
                      <a:pt x="979" y="409"/>
                    </a:moveTo>
                    <a:cubicBezTo>
                      <a:pt x="1094" y="409"/>
                      <a:pt x="1199" y="453"/>
                      <a:pt x="1295" y="545"/>
                    </a:cubicBezTo>
                    <a:cubicBezTo>
                      <a:pt x="1387" y="637"/>
                      <a:pt x="1435" y="739"/>
                      <a:pt x="1435" y="859"/>
                    </a:cubicBezTo>
                    <a:cubicBezTo>
                      <a:pt x="1435" y="876"/>
                      <a:pt x="1394" y="889"/>
                      <a:pt x="1309" y="903"/>
                    </a:cubicBezTo>
                    <a:cubicBezTo>
                      <a:pt x="1015" y="944"/>
                      <a:pt x="764" y="964"/>
                      <a:pt x="556" y="964"/>
                    </a:cubicBezTo>
                    <a:cubicBezTo>
                      <a:pt x="501" y="964"/>
                      <a:pt x="477" y="950"/>
                      <a:pt x="477" y="920"/>
                    </a:cubicBezTo>
                    <a:cubicBezTo>
                      <a:pt x="477" y="791"/>
                      <a:pt x="529" y="671"/>
                      <a:pt x="631" y="566"/>
                    </a:cubicBezTo>
                    <a:cubicBezTo>
                      <a:pt x="733" y="460"/>
                      <a:pt x="849" y="409"/>
                      <a:pt x="979" y="409"/>
                    </a:cubicBezTo>
                    <a:close/>
                    <a:moveTo>
                      <a:pt x="1009" y="0"/>
                    </a:moveTo>
                    <a:cubicBezTo>
                      <a:pt x="723" y="0"/>
                      <a:pt x="477" y="112"/>
                      <a:pt x="280" y="337"/>
                    </a:cubicBezTo>
                    <a:cubicBezTo>
                      <a:pt x="92" y="555"/>
                      <a:pt x="1" y="811"/>
                      <a:pt x="1" y="1104"/>
                    </a:cubicBezTo>
                    <a:cubicBezTo>
                      <a:pt x="1" y="1434"/>
                      <a:pt x="96" y="1697"/>
                      <a:pt x="293" y="1894"/>
                    </a:cubicBezTo>
                    <a:cubicBezTo>
                      <a:pt x="491" y="2091"/>
                      <a:pt x="754" y="2190"/>
                      <a:pt x="1084" y="2190"/>
                    </a:cubicBezTo>
                    <a:cubicBezTo>
                      <a:pt x="1411" y="2190"/>
                      <a:pt x="1680" y="2078"/>
                      <a:pt x="1888" y="1857"/>
                    </a:cubicBezTo>
                    <a:cubicBezTo>
                      <a:pt x="1912" y="1833"/>
                      <a:pt x="1922" y="1816"/>
                      <a:pt x="1922" y="1809"/>
                    </a:cubicBezTo>
                    <a:cubicBezTo>
                      <a:pt x="1922" y="1799"/>
                      <a:pt x="1898" y="1747"/>
                      <a:pt x="1847" y="1652"/>
                    </a:cubicBezTo>
                    <a:cubicBezTo>
                      <a:pt x="1799" y="1557"/>
                      <a:pt x="1772" y="1506"/>
                      <a:pt x="1768" y="1502"/>
                    </a:cubicBezTo>
                    <a:cubicBezTo>
                      <a:pt x="1765" y="1502"/>
                      <a:pt x="1759" y="1499"/>
                      <a:pt x="1745" y="1499"/>
                    </a:cubicBezTo>
                    <a:cubicBezTo>
                      <a:pt x="1724" y="1519"/>
                      <a:pt x="1701" y="1536"/>
                      <a:pt x="1677" y="1557"/>
                    </a:cubicBezTo>
                    <a:cubicBezTo>
                      <a:pt x="1490" y="1700"/>
                      <a:pt x="1281" y="1772"/>
                      <a:pt x="1056" y="1772"/>
                    </a:cubicBezTo>
                    <a:cubicBezTo>
                      <a:pt x="927" y="1772"/>
                      <a:pt x="804" y="1731"/>
                      <a:pt x="692" y="1645"/>
                    </a:cubicBezTo>
                    <a:cubicBezTo>
                      <a:pt x="570" y="1560"/>
                      <a:pt x="501" y="1451"/>
                      <a:pt x="484" y="1325"/>
                    </a:cubicBezTo>
                    <a:cubicBezTo>
                      <a:pt x="1306" y="1264"/>
                      <a:pt x="1745" y="1223"/>
                      <a:pt x="1806" y="1199"/>
                    </a:cubicBezTo>
                    <a:cubicBezTo>
                      <a:pt x="1898" y="1165"/>
                      <a:pt x="1943" y="1093"/>
                      <a:pt x="1943" y="988"/>
                    </a:cubicBezTo>
                    <a:cubicBezTo>
                      <a:pt x="1943" y="715"/>
                      <a:pt x="1853" y="484"/>
                      <a:pt x="1680" y="293"/>
                    </a:cubicBezTo>
                    <a:cubicBezTo>
                      <a:pt x="1499" y="96"/>
                      <a:pt x="1278" y="0"/>
                      <a:pt x="100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84;p45">
                <a:extLst>
                  <a:ext uri="{FF2B5EF4-FFF2-40B4-BE49-F238E27FC236}">
                    <a16:creationId xmlns:a16="http://schemas.microsoft.com/office/drawing/2014/main" id="{C0E58170-AF4D-4AB9-836D-B8B3459E57F2}"/>
                  </a:ext>
                </a:extLst>
              </p:cNvPr>
              <p:cNvSpPr/>
              <p:nvPr/>
            </p:nvSpPr>
            <p:spPr>
              <a:xfrm>
                <a:off x="1119287" y="2258597"/>
                <a:ext cx="18278" cy="36503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8" extrusionOk="0">
                    <a:moveTo>
                      <a:pt x="328" y="1"/>
                    </a:moveTo>
                    <a:cubicBezTo>
                      <a:pt x="287" y="1"/>
                      <a:pt x="270" y="51"/>
                      <a:pt x="270" y="154"/>
                    </a:cubicBezTo>
                    <a:cubicBezTo>
                      <a:pt x="270" y="215"/>
                      <a:pt x="270" y="301"/>
                      <a:pt x="273" y="419"/>
                    </a:cubicBezTo>
                    <a:cubicBezTo>
                      <a:pt x="277" y="536"/>
                      <a:pt x="280" y="621"/>
                      <a:pt x="280" y="679"/>
                    </a:cubicBezTo>
                    <a:cubicBezTo>
                      <a:pt x="280" y="733"/>
                      <a:pt x="246" y="764"/>
                      <a:pt x="181" y="767"/>
                    </a:cubicBezTo>
                    <a:lnTo>
                      <a:pt x="76" y="767"/>
                    </a:lnTo>
                    <a:cubicBezTo>
                      <a:pt x="35" y="774"/>
                      <a:pt x="11" y="795"/>
                      <a:pt x="7" y="828"/>
                    </a:cubicBezTo>
                    <a:cubicBezTo>
                      <a:pt x="1" y="876"/>
                      <a:pt x="1" y="921"/>
                      <a:pt x="1" y="961"/>
                    </a:cubicBezTo>
                    <a:cubicBezTo>
                      <a:pt x="1" y="1070"/>
                      <a:pt x="15" y="1128"/>
                      <a:pt x="45" y="1135"/>
                    </a:cubicBezTo>
                    <a:cubicBezTo>
                      <a:pt x="96" y="1139"/>
                      <a:pt x="147" y="1139"/>
                      <a:pt x="202" y="1139"/>
                    </a:cubicBezTo>
                    <a:cubicBezTo>
                      <a:pt x="260" y="1142"/>
                      <a:pt x="287" y="1172"/>
                      <a:pt x="287" y="1230"/>
                    </a:cubicBezTo>
                    <a:cubicBezTo>
                      <a:pt x="287" y="1353"/>
                      <a:pt x="284" y="1534"/>
                      <a:pt x="280" y="1776"/>
                    </a:cubicBezTo>
                    <a:cubicBezTo>
                      <a:pt x="273" y="2021"/>
                      <a:pt x="270" y="2202"/>
                      <a:pt x="270" y="2324"/>
                    </a:cubicBezTo>
                    <a:cubicBezTo>
                      <a:pt x="270" y="2624"/>
                      <a:pt x="436" y="2777"/>
                      <a:pt x="771" y="2777"/>
                    </a:cubicBezTo>
                    <a:cubicBezTo>
                      <a:pt x="1019" y="2777"/>
                      <a:pt x="1203" y="2746"/>
                      <a:pt x="1323" y="2692"/>
                    </a:cubicBezTo>
                    <a:cubicBezTo>
                      <a:pt x="1343" y="2682"/>
                      <a:pt x="1356" y="2672"/>
                      <a:pt x="1364" y="2661"/>
                    </a:cubicBezTo>
                    <a:cubicBezTo>
                      <a:pt x="1364" y="2658"/>
                      <a:pt x="1367" y="2641"/>
                      <a:pt x="1367" y="2617"/>
                    </a:cubicBezTo>
                    <a:cubicBezTo>
                      <a:pt x="1370" y="2597"/>
                      <a:pt x="1373" y="2553"/>
                      <a:pt x="1381" y="2484"/>
                    </a:cubicBezTo>
                    <a:cubicBezTo>
                      <a:pt x="1387" y="2430"/>
                      <a:pt x="1391" y="2389"/>
                      <a:pt x="1391" y="2358"/>
                    </a:cubicBezTo>
                    <a:cubicBezTo>
                      <a:pt x="1391" y="2331"/>
                      <a:pt x="1381" y="2317"/>
                      <a:pt x="1364" y="2317"/>
                    </a:cubicBezTo>
                    <a:cubicBezTo>
                      <a:pt x="1323" y="2317"/>
                      <a:pt x="1258" y="2328"/>
                      <a:pt x="1172" y="2348"/>
                    </a:cubicBezTo>
                    <a:cubicBezTo>
                      <a:pt x="1087" y="2369"/>
                      <a:pt x="1023" y="2375"/>
                      <a:pt x="978" y="2375"/>
                    </a:cubicBezTo>
                    <a:cubicBezTo>
                      <a:pt x="873" y="2375"/>
                      <a:pt x="801" y="2338"/>
                      <a:pt x="768" y="2266"/>
                    </a:cubicBezTo>
                    <a:cubicBezTo>
                      <a:pt x="747" y="2218"/>
                      <a:pt x="733" y="2130"/>
                      <a:pt x="733" y="2007"/>
                    </a:cubicBezTo>
                    <a:lnTo>
                      <a:pt x="733" y="1691"/>
                    </a:lnTo>
                    <a:cubicBezTo>
                      <a:pt x="733" y="1510"/>
                      <a:pt x="736" y="1367"/>
                      <a:pt x="743" y="1265"/>
                    </a:cubicBezTo>
                    <a:cubicBezTo>
                      <a:pt x="750" y="1186"/>
                      <a:pt x="760" y="1145"/>
                      <a:pt x="771" y="1145"/>
                    </a:cubicBezTo>
                    <a:cubicBezTo>
                      <a:pt x="829" y="1145"/>
                      <a:pt x="914" y="1149"/>
                      <a:pt x="1029" y="1155"/>
                    </a:cubicBezTo>
                    <a:cubicBezTo>
                      <a:pt x="1145" y="1163"/>
                      <a:pt x="1230" y="1169"/>
                      <a:pt x="1288" y="1169"/>
                    </a:cubicBezTo>
                    <a:cubicBezTo>
                      <a:pt x="1326" y="1169"/>
                      <a:pt x="1346" y="1155"/>
                      <a:pt x="1346" y="1128"/>
                    </a:cubicBezTo>
                    <a:lnTo>
                      <a:pt x="1346" y="1029"/>
                    </a:lnTo>
                    <a:cubicBezTo>
                      <a:pt x="1343" y="985"/>
                      <a:pt x="1343" y="951"/>
                      <a:pt x="1343" y="930"/>
                    </a:cubicBezTo>
                    <a:cubicBezTo>
                      <a:pt x="1343" y="914"/>
                      <a:pt x="1346" y="883"/>
                      <a:pt x="1350" y="845"/>
                    </a:cubicBezTo>
                    <a:cubicBezTo>
                      <a:pt x="1356" y="808"/>
                      <a:pt x="1356" y="781"/>
                      <a:pt x="1356" y="764"/>
                    </a:cubicBezTo>
                    <a:cubicBezTo>
                      <a:pt x="1356" y="746"/>
                      <a:pt x="1346" y="740"/>
                      <a:pt x="1323" y="740"/>
                    </a:cubicBezTo>
                    <a:lnTo>
                      <a:pt x="808" y="740"/>
                    </a:lnTo>
                    <a:cubicBezTo>
                      <a:pt x="771" y="740"/>
                      <a:pt x="750" y="716"/>
                      <a:pt x="750" y="675"/>
                    </a:cubicBezTo>
                    <a:cubicBezTo>
                      <a:pt x="750" y="614"/>
                      <a:pt x="757" y="518"/>
                      <a:pt x="763" y="396"/>
                    </a:cubicBezTo>
                    <a:cubicBezTo>
                      <a:pt x="774" y="270"/>
                      <a:pt x="777" y="174"/>
                      <a:pt x="777" y="113"/>
                    </a:cubicBezTo>
                    <a:cubicBezTo>
                      <a:pt x="777" y="86"/>
                      <a:pt x="763" y="69"/>
                      <a:pt x="730" y="65"/>
                    </a:cubicBezTo>
                    <a:cubicBezTo>
                      <a:pt x="474" y="21"/>
                      <a:pt x="342" y="1"/>
                      <a:pt x="32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85;p45">
                <a:extLst>
                  <a:ext uri="{FF2B5EF4-FFF2-40B4-BE49-F238E27FC236}">
                    <a16:creationId xmlns:a16="http://schemas.microsoft.com/office/drawing/2014/main" id="{A055D2ED-1F45-47B2-BB16-B8DEB11FE414}"/>
                  </a:ext>
                </a:extLst>
              </p:cNvPr>
              <p:cNvSpPr/>
              <p:nvPr/>
            </p:nvSpPr>
            <p:spPr>
              <a:xfrm>
                <a:off x="1139785" y="2266928"/>
                <a:ext cx="27200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164" extrusionOk="0">
                    <a:moveTo>
                      <a:pt x="1037" y="444"/>
                    </a:moveTo>
                    <a:cubicBezTo>
                      <a:pt x="1207" y="444"/>
                      <a:pt x="1346" y="508"/>
                      <a:pt x="1459" y="637"/>
                    </a:cubicBezTo>
                    <a:cubicBezTo>
                      <a:pt x="1565" y="760"/>
                      <a:pt x="1619" y="906"/>
                      <a:pt x="1619" y="1081"/>
                    </a:cubicBezTo>
                    <a:cubicBezTo>
                      <a:pt x="1619" y="1251"/>
                      <a:pt x="1565" y="1400"/>
                      <a:pt x="1459" y="1523"/>
                    </a:cubicBezTo>
                    <a:cubicBezTo>
                      <a:pt x="1346" y="1656"/>
                      <a:pt x="1207" y="1724"/>
                      <a:pt x="1037" y="1724"/>
                    </a:cubicBezTo>
                    <a:cubicBezTo>
                      <a:pt x="870" y="1724"/>
                      <a:pt x="727" y="1656"/>
                      <a:pt x="614" y="1523"/>
                    </a:cubicBezTo>
                    <a:cubicBezTo>
                      <a:pt x="505" y="1400"/>
                      <a:pt x="450" y="1251"/>
                      <a:pt x="450" y="1081"/>
                    </a:cubicBezTo>
                    <a:cubicBezTo>
                      <a:pt x="450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7" y="444"/>
                    </a:cubicBezTo>
                    <a:close/>
                    <a:moveTo>
                      <a:pt x="1037" y="0"/>
                    </a:moveTo>
                    <a:cubicBezTo>
                      <a:pt x="741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1" y="2058"/>
                      <a:pt x="741" y="2164"/>
                      <a:pt x="1037" y="2164"/>
                    </a:cubicBezTo>
                    <a:cubicBezTo>
                      <a:pt x="1329" y="2164"/>
                      <a:pt x="1579" y="2054"/>
                      <a:pt x="1776" y="1840"/>
                    </a:cubicBezTo>
                    <a:cubicBezTo>
                      <a:pt x="1974" y="1629"/>
                      <a:pt x="2069" y="1373"/>
                      <a:pt x="2069" y="1077"/>
                    </a:cubicBezTo>
                    <a:cubicBezTo>
                      <a:pt x="2069" y="780"/>
                      <a:pt x="1970" y="529"/>
                      <a:pt x="1776" y="321"/>
                    </a:cubicBezTo>
                    <a:cubicBezTo>
                      <a:pt x="1575" y="106"/>
                      <a:pt x="1329" y="0"/>
                      <a:pt x="1037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986;p45">
                <a:extLst>
                  <a:ext uri="{FF2B5EF4-FFF2-40B4-BE49-F238E27FC236}">
                    <a16:creationId xmlns:a16="http://schemas.microsoft.com/office/drawing/2014/main" id="{AEF04262-C3FB-4B67-84A0-D4343C72271C}"/>
                  </a:ext>
                </a:extLst>
              </p:cNvPr>
              <p:cNvSpPr/>
              <p:nvPr/>
            </p:nvSpPr>
            <p:spPr>
              <a:xfrm>
                <a:off x="1169153" y="226692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44"/>
                    </a:moveTo>
                    <a:cubicBezTo>
                      <a:pt x="1207" y="444"/>
                      <a:pt x="1350" y="508"/>
                      <a:pt x="1459" y="637"/>
                    </a:cubicBezTo>
                    <a:cubicBezTo>
                      <a:pt x="1567" y="760"/>
                      <a:pt x="1619" y="906"/>
                      <a:pt x="1619" y="1081"/>
                    </a:cubicBezTo>
                    <a:cubicBezTo>
                      <a:pt x="1619" y="1251"/>
                      <a:pt x="1567" y="1400"/>
                      <a:pt x="1459" y="1523"/>
                    </a:cubicBezTo>
                    <a:cubicBezTo>
                      <a:pt x="1347" y="1656"/>
                      <a:pt x="1207" y="1724"/>
                      <a:pt x="1036" y="1724"/>
                    </a:cubicBezTo>
                    <a:cubicBezTo>
                      <a:pt x="869" y="1724"/>
                      <a:pt x="726" y="1656"/>
                      <a:pt x="614" y="1523"/>
                    </a:cubicBezTo>
                    <a:cubicBezTo>
                      <a:pt x="505" y="1400"/>
                      <a:pt x="451" y="1251"/>
                      <a:pt x="451" y="1081"/>
                    </a:cubicBezTo>
                    <a:cubicBezTo>
                      <a:pt x="451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6" y="444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3" y="2164"/>
                      <a:pt x="1578" y="2054"/>
                      <a:pt x="1779" y="1840"/>
                    </a:cubicBezTo>
                    <a:cubicBezTo>
                      <a:pt x="1973" y="1629"/>
                      <a:pt x="2072" y="1373"/>
                      <a:pt x="2072" y="1077"/>
                    </a:cubicBezTo>
                    <a:cubicBezTo>
                      <a:pt x="2072" y="780"/>
                      <a:pt x="1973" y="529"/>
                      <a:pt x="1776" y="321"/>
                    </a:cubicBezTo>
                    <a:cubicBezTo>
                      <a:pt x="1578" y="106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987;p45">
                <a:extLst>
                  <a:ext uri="{FF2B5EF4-FFF2-40B4-BE49-F238E27FC236}">
                    <a16:creationId xmlns:a16="http://schemas.microsoft.com/office/drawing/2014/main" id="{646FDA50-99D2-499F-A450-D7DDEC8C1857}"/>
                  </a:ext>
                </a:extLst>
              </p:cNvPr>
              <p:cNvSpPr/>
              <p:nvPr/>
            </p:nvSpPr>
            <p:spPr>
              <a:xfrm>
                <a:off x="1199375" y="2286033"/>
                <a:ext cx="8554" cy="919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00" extrusionOk="0">
                    <a:moveTo>
                      <a:pt x="321" y="1"/>
                    </a:moveTo>
                    <a:cubicBezTo>
                      <a:pt x="228" y="1"/>
                      <a:pt x="154" y="35"/>
                      <a:pt x="92" y="103"/>
                    </a:cubicBezTo>
                    <a:cubicBezTo>
                      <a:pt x="31" y="171"/>
                      <a:pt x="0" y="253"/>
                      <a:pt x="0" y="348"/>
                    </a:cubicBezTo>
                    <a:cubicBezTo>
                      <a:pt x="0" y="441"/>
                      <a:pt x="28" y="523"/>
                      <a:pt x="89" y="590"/>
                    </a:cubicBezTo>
                    <a:cubicBezTo>
                      <a:pt x="151" y="666"/>
                      <a:pt x="228" y="699"/>
                      <a:pt x="321" y="699"/>
                    </a:cubicBezTo>
                    <a:cubicBezTo>
                      <a:pt x="412" y="699"/>
                      <a:pt x="491" y="666"/>
                      <a:pt x="555" y="594"/>
                    </a:cubicBezTo>
                    <a:cubicBezTo>
                      <a:pt x="621" y="526"/>
                      <a:pt x="651" y="441"/>
                      <a:pt x="651" y="348"/>
                    </a:cubicBezTo>
                    <a:cubicBezTo>
                      <a:pt x="651" y="253"/>
                      <a:pt x="621" y="171"/>
                      <a:pt x="555" y="103"/>
                    </a:cubicBezTo>
                    <a:cubicBezTo>
                      <a:pt x="494" y="35"/>
                      <a:pt x="416" y="1"/>
                      <a:pt x="32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988;p45">
                <a:extLst>
                  <a:ext uri="{FF2B5EF4-FFF2-40B4-BE49-F238E27FC236}">
                    <a16:creationId xmlns:a16="http://schemas.microsoft.com/office/drawing/2014/main" id="{2D853F8B-507F-479B-9537-3B22D28E9EB5}"/>
                  </a:ext>
                </a:extLst>
              </p:cNvPr>
              <p:cNvSpPr/>
              <p:nvPr/>
            </p:nvSpPr>
            <p:spPr>
              <a:xfrm>
                <a:off x="2164166" y="4172451"/>
                <a:ext cx="44111" cy="44098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356" extrusionOk="0">
                    <a:moveTo>
                      <a:pt x="1676" y="0"/>
                    </a:moveTo>
                    <a:cubicBezTo>
                      <a:pt x="750" y="0"/>
                      <a:pt x="0" y="753"/>
                      <a:pt x="0" y="1680"/>
                    </a:cubicBezTo>
                    <a:cubicBezTo>
                      <a:pt x="0" y="2606"/>
                      <a:pt x="750" y="3356"/>
                      <a:pt x="1676" y="3356"/>
                    </a:cubicBezTo>
                    <a:cubicBezTo>
                      <a:pt x="2607" y="3356"/>
                      <a:pt x="3356" y="2606"/>
                      <a:pt x="3356" y="1680"/>
                    </a:cubicBezTo>
                    <a:cubicBezTo>
                      <a:pt x="3356" y="753"/>
                      <a:pt x="2607" y="0"/>
                      <a:pt x="1676" y="0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989;p45">
                <a:extLst>
                  <a:ext uri="{FF2B5EF4-FFF2-40B4-BE49-F238E27FC236}">
                    <a16:creationId xmlns:a16="http://schemas.microsoft.com/office/drawing/2014/main" id="{7D3E8B02-D576-4B01-915F-30E34F5C1B2D}"/>
                  </a:ext>
                </a:extLst>
              </p:cNvPr>
              <p:cNvSpPr/>
              <p:nvPr/>
            </p:nvSpPr>
            <p:spPr>
              <a:xfrm>
                <a:off x="2146270" y="4222449"/>
                <a:ext cx="80404" cy="29683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2259" extrusionOk="0">
                    <a:moveTo>
                      <a:pt x="2262" y="1"/>
                    </a:moveTo>
                    <a:cubicBezTo>
                      <a:pt x="1011" y="1"/>
                      <a:pt x="0" y="1009"/>
                      <a:pt x="0" y="2259"/>
                    </a:cubicBezTo>
                    <a:lnTo>
                      <a:pt x="6118" y="2259"/>
                    </a:lnTo>
                    <a:cubicBezTo>
                      <a:pt x="6118" y="1009"/>
                      <a:pt x="5103" y="1"/>
                      <a:pt x="3856" y="1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990;p45">
                <a:extLst>
                  <a:ext uri="{FF2B5EF4-FFF2-40B4-BE49-F238E27FC236}">
                    <a16:creationId xmlns:a16="http://schemas.microsoft.com/office/drawing/2014/main" id="{21161EF1-7020-4AB0-B086-A91BF71FB93A}"/>
                  </a:ext>
                </a:extLst>
              </p:cNvPr>
              <p:cNvSpPr/>
              <p:nvPr/>
            </p:nvSpPr>
            <p:spPr>
              <a:xfrm>
                <a:off x="867275" y="1660859"/>
                <a:ext cx="17108" cy="39407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9" extrusionOk="0">
                    <a:moveTo>
                      <a:pt x="920" y="1"/>
                    </a:moveTo>
                    <a:lnTo>
                      <a:pt x="920" y="1942"/>
                    </a:lnTo>
                    <a:cubicBezTo>
                      <a:pt x="920" y="2522"/>
                      <a:pt x="719" y="2675"/>
                      <a:pt x="378" y="2675"/>
                    </a:cubicBezTo>
                    <a:cubicBezTo>
                      <a:pt x="252" y="2675"/>
                      <a:pt x="136" y="2648"/>
                      <a:pt x="58" y="2617"/>
                    </a:cubicBezTo>
                    <a:lnTo>
                      <a:pt x="0" y="2928"/>
                    </a:lnTo>
                    <a:cubicBezTo>
                      <a:pt x="99" y="2969"/>
                      <a:pt x="269" y="2999"/>
                      <a:pt x="409" y="2999"/>
                    </a:cubicBezTo>
                    <a:cubicBezTo>
                      <a:pt x="917" y="2999"/>
                      <a:pt x="1301" y="2757"/>
                      <a:pt x="1301" y="1974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991;p45">
                <a:extLst>
                  <a:ext uri="{FF2B5EF4-FFF2-40B4-BE49-F238E27FC236}">
                    <a16:creationId xmlns:a16="http://schemas.microsoft.com/office/drawing/2014/main" id="{BE804095-E022-4006-AE84-98B72CEC22E4}"/>
                  </a:ext>
                </a:extLst>
              </p:cNvPr>
              <p:cNvSpPr/>
              <p:nvPr/>
            </p:nvSpPr>
            <p:spPr>
              <a:xfrm>
                <a:off x="895565" y="1660859"/>
                <a:ext cx="2879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2" y="2951"/>
                    </a:lnTo>
                    <a:lnTo>
                      <a:pt x="382" y="1568"/>
                    </a:lnTo>
                    <a:lnTo>
                      <a:pt x="1805" y="1568"/>
                    </a:lnTo>
                    <a:lnTo>
                      <a:pt x="1805" y="2951"/>
                    </a:lnTo>
                    <a:lnTo>
                      <a:pt x="2190" y="2951"/>
                    </a:lnTo>
                    <a:lnTo>
                      <a:pt x="2190" y="1"/>
                    </a:lnTo>
                    <a:lnTo>
                      <a:pt x="1805" y="1"/>
                    </a:lnTo>
                    <a:lnTo>
                      <a:pt x="1805" y="1234"/>
                    </a:lnTo>
                    <a:lnTo>
                      <a:pt x="382" y="123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992;p45">
                <a:extLst>
                  <a:ext uri="{FF2B5EF4-FFF2-40B4-BE49-F238E27FC236}">
                    <a16:creationId xmlns:a16="http://schemas.microsoft.com/office/drawing/2014/main" id="{BBE170B8-CAFE-4E6B-B567-ECC56E773FE5}"/>
                  </a:ext>
                </a:extLst>
              </p:cNvPr>
              <p:cNvSpPr/>
              <p:nvPr/>
            </p:nvSpPr>
            <p:spPr>
              <a:xfrm>
                <a:off x="933605" y="1660241"/>
                <a:ext cx="35425" cy="40024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6" extrusionOk="0">
                    <a:moveTo>
                      <a:pt x="1353" y="310"/>
                    </a:moveTo>
                    <a:cubicBezTo>
                      <a:pt x="1987" y="310"/>
                      <a:pt x="2294" y="923"/>
                      <a:pt x="2294" y="1510"/>
                    </a:cubicBezTo>
                    <a:cubicBezTo>
                      <a:pt x="2294" y="2181"/>
                      <a:pt x="1953" y="2736"/>
                      <a:pt x="1347" y="2736"/>
                    </a:cubicBezTo>
                    <a:cubicBezTo>
                      <a:pt x="750" y="2736"/>
                      <a:pt x="407" y="2170"/>
                      <a:pt x="407" y="1540"/>
                    </a:cubicBezTo>
                    <a:cubicBezTo>
                      <a:pt x="407" y="893"/>
                      <a:pt x="723" y="310"/>
                      <a:pt x="1353" y="310"/>
                    </a:cubicBezTo>
                    <a:close/>
                    <a:moveTo>
                      <a:pt x="1370" y="0"/>
                    </a:moveTo>
                    <a:cubicBezTo>
                      <a:pt x="583" y="0"/>
                      <a:pt x="1" y="613"/>
                      <a:pt x="1" y="1550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2"/>
                    </a:cubicBezTo>
                    <a:cubicBezTo>
                      <a:pt x="2696" y="617"/>
                      <a:pt x="2174" y="0"/>
                      <a:pt x="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993;p45">
                <a:extLst>
                  <a:ext uri="{FF2B5EF4-FFF2-40B4-BE49-F238E27FC236}">
                    <a16:creationId xmlns:a16="http://schemas.microsoft.com/office/drawing/2014/main" id="{F562584D-C1B0-44DB-B003-1E3DD47C3BD5}"/>
                  </a:ext>
                </a:extLst>
              </p:cNvPr>
              <p:cNvSpPr/>
              <p:nvPr/>
            </p:nvSpPr>
            <p:spPr>
              <a:xfrm>
                <a:off x="978373" y="1660859"/>
                <a:ext cx="29118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58" y="2951"/>
                    </a:lnTo>
                    <a:lnTo>
                      <a:pt x="358" y="1691"/>
                    </a:lnTo>
                    <a:cubicBezTo>
                      <a:pt x="358" y="1200"/>
                      <a:pt x="352" y="846"/>
                      <a:pt x="327" y="475"/>
                    </a:cubicBezTo>
                    <a:lnTo>
                      <a:pt x="341" y="471"/>
                    </a:lnTo>
                    <a:cubicBezTo>
                      <a:pt x="491" y="788"/>
                      <a:pt x="689" y="1125"/>
                      <a:pt x="893" y="1456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4" y="1"/>
                    </a:lnTo>
                    <a:lnTo>
                      <a:pt x="1854" y="1234"/>
                    </a:lnTo>
                    <a:cubicBezTo>
                      <a:pt x="1854" y="1694"/>
                      <a:pt x="1864" y="2052"/>
                      <a:pt x="1898" y="2447"/>
                    </a:cubicBezTo>
                    <a:lnTo>
                      <a:pt x="1891" y="2450"/>
                    </a:lnTo>
                    <a:cubicBezTo>
                      <a:pt x="1751" y="2151"/>
                      <a:pt x="1578" y="1840"/>
                      <a:pt x="1360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994;p45">
                <a:extLst>
                  <a:ext uri="{FF2B5EF4-FFF2-40B4-BE49-F238E27FC236}">
                    <a16:creationId xmlns:a16="http://schemas.microsoft.com/office/drawing/2014/main" id="{4F5726F4-E30A-4BEA-9693-6111F288250A}"/>
                  </a:ext>
                </a:extLst>
              </p:cNvPr>
              <p:cNvSpPr/>
              <p:nvPr/>
            </p:nvSpPr>
            <p:spPr>
              <a:xfrm>
                <a:off x="1032182" y="1660241"/>
                <a:ext cx="2342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043" extrusionOk="0">
                    <a:moveTo>
                      <a:pt x="1012" y="0"/>
                    </a:moveTo>
                    <a:cubicBezTo>
                      <a:pt x="440" y="0"/>
                      <a:pt x="59" y="341"/>
                      <a:pt x="59" y="801"/>
                    </a:cubicBezTo>
                    <a:cubicBezTo>
                      <a:pt x="59" y="1217"/>
                      <a:pt x="358" y="1465"/>
                      <a:pt x="839" y="1635"/>
                    </a:cubicBezTo>
                    <a:cubicBezTo>
                      <a:pt x="1237" y="1789"/>
                      <a:pt x="1394" y="1945"/>
                      <a:pt x="1394" y="2222"/>
                    </a:cubicBezTo>
                    <a:cubicBezTo>
                      <a:pt x="1394" y="2521"/>
                      <a:pt x="1166" y="2725"/>
                      <a:pt x="777" y="2725"/>
                    </a:cubicBezTo>
                    <a:cubicBezTo>
                      <a:pt x="515" y="2725"/>
                      <a:pt x="266" y="2637"/>
                      <a:pt x="95" y="2535"/>
                    </a:cubicBezTo>
                    <a:lnTo>
                      <a:pt x="1" y="2852"/>
                    </a:lnTo>
                    <a:cubicBezTo>
                      <a:pt x="157" y="2958"/>
                      <a:pt x="467" y="3043"/>
                      <a:pt x="749" y="3043"/>
                    </a:cubicBezTo>
                    <a:cubicBezTo>
                      <a:pt x="1444" y="3043"/>
                      <a:pt x="1782" y="2648"/>
                      <a:pt x="1782" y="2191"/>
                    </a:cubicBezTo>
                    <a:cubicBezTo>
                      <a:pt x="1782" y="1758"/>
                      <a:pt x="1530" y="1519"/>
                      <a:pt x="1032" y="1326"/>
                    </a:cubicBezTo>
                    <a:cubicBezTo>
                      <a:pt x="624" y="1169"/>
                      <a:pt x="447" y="1033"/>
                      <a:pt x="447" y="757"/>
                    </a:cubicBezTo>
                    <a:cubicBezTo>
                      <a:pt x="447" y="555"/>
                      <a:pt x="597" y="313"/>
                      <a:pt x="1002" y="313"/>
                    </a:cubicBezTo>
                    <a:cubicBezTo>
                      <a:pt x="1268" y="313"/>
                      <a:pt x="1465" y="402"/>
                      <a:pt x="1560" y="456"/>
                    </a:cubicBezTo>
                    <a:lnTo>
                      <a:pt x="1666" y="143"/>
                    </a:lnTo>
                    <a:cubicBezTo>
                      <a:pt x="1534" y="72"/>
                      <a:pt x="1315" y="0"/>
                      <a:pt x="10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995;p45">
                <a:extLst>
                  <a:ext uri="{FF2B5EF4-FFF2-40B4-BE49-F238E27FC236}">
                    <a16:creationId xmlns:a16="http://schemas.microsoft.com/office/drawing/2014/main" id="{95C38DCA-3C8C-48B9-B8BB-43A59EDE4FB4}"/>
                  </a:ext>
                </a:extLst>
              </p:cNvPr>
              <p:cNvSpPr/>
              <p:nvPr/>
            </p:nvSpPr>
            <p:spPr>
              <a:xfrm>
                <a:off x="1064269" y="1660859"/>
                <a:ext cx="3959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2" extrusionOk="0">
                    <a:moveTo>
                      <a:pt x="205" y="1"/>
                    </a:moveTo>
                    <a:lnTo>
                      <a:pt x="1" y="2951"/>
                    </a:lnTo>
                    <a:lnTo>
                      <a:pt x="365" y="2951"/>
                    </a:lnTo>
                    <a:lnTo>
                      <a:pt x="444" y="1687"/>
                    </a:lnTo>
                    <a:cubicBezTo>
                      <a:pt x="468" y="1244"/>
                      <a:pt x="491" y="750"/>
                      <a:pt x="499" y="382"/>
                    </a:cubicBezTo>
                    <a:lnTo>
                      <a:pt x="508" y="382"/>
                    </a:lnTo>
                    <a:cubicBezTo>
                      <a:pt x="590" y="733"/>
                      <a:pt x="710" y="1112"/>
                      <a:pt x="849" y="1527"/>
                    </a:cubicBezTo>
                    <a:lnTo>
                      <a:pt x="1326" y="2934"/>
                    </a:lnTo>
                    <a:lnTo>
                      <a:pt x="1615" y="2934"/>
                    </a:lnTo>
                    <a:lnTo>
                      <a:pt x="2137" y="1503"/>
                    </a:lnTo>
                    <a:cubicBezTo>
                      <a:pt x="2283" y="1095"/>
                      <a:pt x="2406" y="727"/>
                      <a:pt x="2508" y="382"/>
                    </a:cubicBezTo>
                    <a:lnTo>
                      <a:pt x="2522" y="382"/>
                    </a:lnTo>
                    <a:cubicBezTo>
                      <a:pt x="2515" y="750"/>
                      <a:pt x="2543" y="1244"/>
                      <a:pt x="2566" y="1656"/>
                    </a:cubicBezTo>
                    <a:lnTo>
                      <a:pt x="2637" y="2951"/>
                    </a:lnTo>
                    <a:lnTo>
                      <a:pt x="3013" y="2951"/>
                    </a:lnTo>
                    <a:lnTo>
                      <a:pt x="2829" y="1"/>
                    </a:lnTo>
                    <a:lnTo>
                      <a:pt x="2341" y="1"/>
                    </a:lnTo>
                    <a:lnTo>
                      <a:pt x="1817" y="1428"/>
                    </a:lnTo>
                    <a:cubicBezTo>
                      <a:pt x="1684" y="1799"/>
                      <a:pt x="1582" y="2123"/>
                      <a:pt x="1507" y="2420"/>
                    </a:cubicBezTo>
                    <a:lnTo>
                      <a:pt x="1493" y="2420"/>
                    </a:lnTo>
                    <a:cubicBezTo>
                      <a:pt x="1418" y="2113"/>
                      <a:pt x="1319" y="1790"/>
                      <a:pt x="1197" y="1428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996;p45">
                <a:extLst>
                  <a:ext uri="{FF2B5EF4-FFF2-40B4-BE49-F238E27FC236}">
                    <a16:creationId xmlns:a16="http://schemas.microsoft.com/office/drawing/2014/main" id="{BBAECEB4-2E4B-4294-B2C5-59D2770B5397}"/>
                  </a:ext>
                </a:extLst>
              </p:cNvPr>
              <p:cNvSpPr/>
              <p:nvPr/>
            </p:nvSpPr>
            <p:spPr>
              <a:xfrm>
                <a:off x="1114412" y="1660859"/>
                <a:ext cx="498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8" y="2951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997;p45">
                <a:extLst>
                  <a:ext uri="{FF2B5EF4-FFF2-40B4-BE49-F238E27FC236}">
                    <a16:creationId xmlns:a16="http://schemas.microsoft.com/office/drawing/2014/main" id="{340CFBA6-3293-4F5E-97F8-6F5B550D507B}"/>
                  </a:ext>
                </a:extLst>
              </p:cNvPr>
              <p:cNvSpPr/>
              <p:nvPr/>
            </p:nvSpPr>
            <p:spPr>
              <a:xfrm>
                <a:off x="1126579" y="1660859"/>
                <a:ext cx="2867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952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897" y="324"/>
                    </a:lnTo>
                    <a:lnTo>
                      <a:pt x="897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1" y="324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998;p45">
                <a:extLst>
                  <a:ext uri="{FF2B5EF4-FFF2-40B4-BE49-F238E27FC236}">
                    <a16:creationId xmlns:a16="http://schemas.microsoft.com/office/drawing/2014/main" id="{C0FF2E66-E38E-44E7-B13C-D07322592AD2}"/>
                  </a:ext>
                </a:extLst>
              </p:cNvPr>
              <p:cNvSpPr/>
              <p:nvPr/>
            </p:nvSpPr>
            <p:spPr>
              <a:xfrm>
                <a:off x="1162438" y="1660859"/>
                <a:ext cx="28803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952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568"/>
                    </a:lnTo>
                    <a:lnTo>
                      <a:pt x="1806" y="1568"/>
                    </a:lnTo>
                    <a:lnTo>
                      <a:pt x="1806" y="2951"/>
                    </a:lnTo>
                    <a:lnTo>
                      <a:pt x="2191" y="2951"/>
                    </a:lnTo>
                    <a:lnTo>
                      <a:pt x="2191" y="1"/>
                    </a:lnTo>
                    <a:lnTo>
                      <a:pt x="1806" y="1"/>
                    </a:lnTo>
                    <a:lnTo>
                      <a:pt x="1806" y="1234"/>
                    </a:lnTo>
                    <a:lnTo>
                      <a:pt x="379" y="1234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999;p45">
                <a:extLst>
                  <a:ext uri="{FF2B5EF4-FFF2-40B4-BE49-F238E27FC236}">
                    <a16:creationId xmlns:a16="http://schemas.microsoft.com/office/drawing/2014/main" id="{4253EC42-9BA8-4017-BD1C-FEC784A87539}"/>
                  </a:ext>
                </a:extLst>
              </p:cNvPr>
              <p:cNvSpPr/>
              <p:nvPr/>
            </p:nvSpPr>
            <p:spPr>
              <a:xfrm>
                <a:off x="1872393" y="4271422"/>
                <a:ext cx="22312" cy="2233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700" extrusionOk="0">
                    <a:moveTo>
                      <a:pt x="849" y="0"/>
                    </a:moveTo>
                    <a:cubicBezTo>
                      <a:pt x="379" y="0"/>
                      <a:pt x="1" y="382"/>
                      <a:pt x="1" y="852"/>
                    </a:cubicBezTo>
                    <a:cubicBezTo>
                      <a:pt x="1" y="1319"/>
                      <a:pt x="379" y="1700"/>
                      <a:pt x="849" y="1700"/>
                    </a:cubicBezTo>
                    <a:cubicBezTo>
                      <a:pt x="1320" y="1700"/>
                      <a:pt x="1697" y="1319"/>
                      <a:pt x="1697" y="852"/>
                    </a:cubicBezTo>
                    <a:cubicBezTo>
                      <a:pt x="1697" y="382"/>
                      <a:pt x="1320" y="0"/>
                      <a:pt x="849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00;p45">
                <a:extLst>
                  <a:ext uri="{FF2B5EF4-FFF2-40B4-BE49-F238E27FC236}">
                    <a16:creationId xmlns:a16="http://schemas.microsoft.com/office/drawing/2014/main" id="{68998240-4670-439B-A489-2E34F9429698}"/>
                  </a:ext>
                </a:extLst>
              </p:cNvPr>
              <p:cNvSpPr/>
              <p:nvPr/>
            </p:nvSpPr>
            <p:spPr>
              <a:xfrm>
                <a:off x="2132249" y="1625551"/>
                <a:ext cx="43888" cy="43874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3339" extrusionOk="0">
                    <a:moveTo>
                      <a:pt x="1670" y="0"/>
                    </a:moveTo>
                    <a:cubicBezTo>
                      <a:pt x="747" y="0"/>
                      <a:pt x="1" y="746"/>
                      <a:pt x="1" y="1670"/>
                    </a:cubicBezTo>
                    <a:cubicBezTo>
                      <a:pt x="1" y="2593"/>
                      <a:pt x="747" y="3338"/>
                      <a:pt x="1670" y="3338"/>
                    </a:cubicBezTo>
                    <a:cubicBezTo>
                      <a:pt x="2593" y="3338"/>
                      <a:pt x="3339" y="2593"/>
                      <a:pt x="3339" y="1670"/>
                    </a:cubicBezTo>
                    <a:cubicBezTo>
                      <a:pt x="3339" y="746"/>
                      <a:pt x="2593" y="0"/>
                      <a:pt x="1670" y="0"/>
                    </a:cubicBezTo>
                    <a:close/>
                  </a:path>
                </a:pathLst>
              </a:custGeom>
              <a:solidFill>
                <a:srgbClr val="F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01;p45">
                <a:extLst>
                  <a:ext uri="{FF2B5EF4-FFF2-40B4-BE49-F238E27FC236}">
                    <a16:creationId xmlns:a16="http://schemas.microsoft.com/office/drawing/2014/main" id="{09CDA682-2970-43FB-8EB6-9FBA952CC254}"/>
                  </a:ext>
                </a:extLst>
              </p:cNvPr>
              <p:cNvSpPr/>
              <p:nvPr/>
            </p:nvSpPr>
            <p:spPr>
              <a:xfrm>
                <a:off x="2144023" y="1634868"/>
                <a:ext cx="17831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771" extrusionOk="0">
                    <a:moveTo>
                      <a:pt x="1" y="217"/>
                    </a:moveTo>
                    <a:lnTo>
                      <a:pt x="1" y="217"/>
                    </a:lnTo>
                    <a:cubicBezTo>
                      <a:pt x="0" y="217"/>
                      <a:pt x="0" y="218"/>
                      <a:pt x="0" y="221"/>
                    </a:cubicBezTo>
                    <a:cubicBezTo>
                      <a:pt x="0" y="220"/>
                      <a:pt x="0" y="218"/>
                      <a:pt x="1" y="217"/>
                    </a:cubicBezTo>
                    <a:close/>
                    <a:moveTo>
                      <a:pt x="638" y="0"/>
                    </a:moveTo>
                    <a:cubicBezTo>
                      <a:pt x="539" y="0"/>
                      <a:pt x="429" y="16"/>
                      <a:pt x="314" y="51"/>
                    </a:cubicBezTo>
                    <a:cubicBezTo>
                      <a:pt x="195" y="88"/>
                      <a:pt x="99" y="136"/>
                      <a:pt x="21" y="194"/>
                    </a:cubicBezTo>
                    <a:cubicBezTo>
                      <a:pt x="10" y="202"/>
                      <a:pt x="3" y="211"/>
                      <a:pt x="1" y="217"/>
                    </a:cubicBezTo>
                    <a:lnTo>
                      <a:pt x="1" y="217"/>
                    </a:lnTo>
                    <a:cubicBezTo>
                      <a:pt x="1" y="217"/>
                      <a:pt x="1" y="217"/>
                      <a:pt x="1" y="217"/>
                    </a:cubicBezTo>
                    <a:cubicBezTo>
                      <a:pt x="4" y="217"/>
                      <a:pt x="14" y="252"/>
                      <a:pt x="31" y="327"/>
                    </a:cubicBezTo>
                    <a:cubicBezTo>
                      <a:pt x="35" y="368"/>
                      <a:pt x="38" y="401"/>
                      <a:pt x="38" y="425"/>
                    </a:cubicBezTo>
                    <a:cubicBezTo>
                      <a:pt x="41" y="453"/>
                      <a:pt x="45" y="470"/>
                      <a:pt x="55" y="473"/>
                    </a:cubicBezTo>
                    <a:cubicBezTo>
                      <a:pt x="58" y="473"/>
                      <a:pt x="66" y="477"/>
                      <a:pt x="72" y="477"/>
                    </a:cubicBezTo>
                    <a:lnTo>
                      <a:pt x="147" y="425"/>
                    </a:lnTo>
                    <a:cubicBezTo>
                      <a:pt x="205" y="388"/>
                      <a:pt x="263" y="357"/>
                      <a:pt x="317" y="334"/>
                    </a:cubicBezTo>
                    <a:cubicBezTo>
                      <a:pt x="402" y="303"/>
                      <a:pt x="488" y="286"/>
                      <a:pt x="573" y="286"/>
                    </a:cubicBezTo>
                    <a:cubicBezTo>
                      <a:pt x="658" y="286"/>
                      <a:pt x="736" y="310"/>
                      <a:pt x="801" y="364"/>
                    </a:cubicBezTo>
                    <a:cubicBezTo>
                      <a:pt x="873" y="419"/>
                      <a:pt x="907" y="491"/>
                      <a:pt x="907" y="576"/>
                    </a:cubicBezTo>
                    <a:cubicBezTo>
                      <a:pt x="907" y="681"/>
                      <a:pt x="825" y="834"/>
                      <a:pt x="662" y="1038"/>
                    </a:cubicBezTo>
                    <a:cubicBezTo>
                      <a:pt x="532" y="1195"/>
                      <a:pt x="402" y="1332"/>
                      <a:pt x="273" y="1447"/>
                    </a:cubicBezTo>
                    <a:cubicBezTo>
                      <a:pt x="253" y="1461"/>
                      <a:pt x="209" y="1478"/>
                      <a:pt x="133" y="1492"/>
                    </a:cubicBezTo>
                    <a:cubicBezTo>
                      <a:pt x="66" y="1502"/>
                      <a:pt x="35" y="1513"/>
                      <a:pt x="35" y="1526"/>
                    </a:cubicBezTo>
                    <a:lnTo>
                      <a:pt x="69" y="1730"/>
                    </a:lnTo>
                    <a:cubicBezTo>
                      <a:pt x="75" y="1747"/>
                      <a:pt x="89" y="1758"/>
                      <a:pt x="113" y="1758"/>
                    </a:cubicBezTo>
                    <a:cubicBezTo>
                      <a:pt x="181" y="1758"/>
                      <a:pt x="283" y="1758"/>
                      <a:pt x="416" y="1754"/>
                    </a:cubicBezTo>
                    <a:cubicBezTo>
                      <a:pt x="552" y="1751"/>
                      <a:pt x="654" y="1751"/>
                      <a:pt x="723" y="1751"/>
                    </a:cubicBezTo>
                    <a:cubicBezTo>
                      <a:pt x="920" y="1751"/>
                      <a:pt x="1067" y="1754"/>
                      <a:pt x="1169" y="1761"/>
                    </a:cubicBezTo>
                    <a:cubicBezTo>
                      <a:pt x="1268" y="1768"/>
                      <a:pt x="1312" y="1771"/>
                      <a:pt x="1302" y="1771"/>
                    </a:cubicBezTo>
                    <a:cubicBezTo>
                      <a:pt x="1333" y="1771"/>
                      <a:pt x="1349" y="1761"/>
                      <a:pt x="1349" y="1741"/>
                    </a:cubicBezTo>
                    <a:cubicBezTo>
                      <a:pt x="1349" y="1713"/>
                      <a:pt x="1353" y="1669"/>
                      <a:pt x="1353" y="1611"/>
                    </a:cubicBezTo>
                    <a:cubicBezTo>
                      <a:pt x="1357" y="1553"/>
                      <a:pt x="1357" y="1513"/>
                      <a:pt x="1357" y="1485"/>
                    </a:cubicBezTo>
                    <a:cubicBezTo>
                      <a:pt x="1357" y="1455"/>
                      <a:pt x="1349" y="1441"/>
                      <a:pt x="1329" y="1441"/>
                    </a:cubicBezTo>
                    <a:lnTo>
                      <a:pt x="1316" y="1441"/>
                    </a:lnTo>
                    <a:cubicBezTo>
                      <a:pt x="1077" y="1464"/>
                      <a:pt x="866" y="1475"/>
                      <a:pt x="679" y="1475"/>
                    </a:cubicBezTo>
                    <a:cubicBezTo>
                      <a:pt x="641" y="1475"/>
                      <a:pt x="610" y="1475"/>
                      <a:pt x="586" y="1472"/>
                    </a:cubicBezTo>
                    <a:cubicBezTo>
                      <a:pt x="665" y="1390"/>
                      <a:pt x="723" y="1329"/>
                      <a:pt x="761" y="1288"/>
                    </a:cubicBezTo>
                    <a:cubicBezTo>
                      <a:pt x="1094" y="953"/>
                      <a:pt x="1261" y="695"/>
                      <a:pt x="1261" y="511"/>
                    </a:cubicBezTo>
                    <a:cubicBezTo>
                      <a:pt x="1261" y="343"/>
                      <a:pt x="1196" y="214"/>
                      <a:pt x="1070" y="123"/>
                    </a:cubicBezTo>
                    <a:cubicBezTo>
                      <a:pt x="958" y="41"/>
                      <a:pt x="811" y="0"/>
                      <a:pt x="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5" name="Google Shape;1002;p45">
            <a:extLst>
              <a:ext uri="{FF2B5EF4-FFF2-40B4-BE49-F238E27FC236}">
                <a16:creationId xmlns:a16="http://schemas.microsoft.com/office/drawing/2014/main" id="{C0803406-854B-43D7-BDE3-1F2C1A7A0E8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645" y="1728393"/>
            <a:ext cx="289200" cy="2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6" name="Google Shape;1003;p45">
            <a:extLst>
              <a:ext uri="{FF2B5EF4-FFF2-40B4-BE49-F238E27FC236}">
                <a16:creationId xmlns:a16="http://schemas.microsoft.com/office/drawing/2014/main" id="{CCFBF480-2FDB-42BF-9E72-CC90F1D8752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2535018"/>
            <a:ext cx="494570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1004;p45">
            <a:extLst>
              <a:ext uri="{FF2B5EF4-FFF2-40B4-BE49-F238E27FC236}">
                <a16:creationId xmlns:a16="http://schemas.microsoft.com/office/drawing/2014/main" id="{0CC80D6E-74A3-422E-8A4A-2BCF87FCC56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2535018"/>
            <a:ext cx="494572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1005;p45">
            <a:extLst>
              <a:ext uri="{FF2B5EF4-FFF2-40B4-BE49-F238E27FC236}">
                <a16:creationId xmlns:a16="http://schemas.microsoft.com/office/drawing/2014/main" id="{41D84364-BE98-4FB2-A0E4-05E93DDE665D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2535018"/>
            <a:ext cx="494568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1006;p45">
            <a:extLst>
              <a:ext uri="{FF2B5EF4-FFF2-40B4-BE49-F238E27FC236}">
                <a16:creationId xmlns:a16="http://schemas.microsoft.com/office/drawing/2014/main" id="{90A4DC53-3602-49BC-818B-2BD100DBED5F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3038943"/>
            <a:ext cx="494568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1007;p45">
            <a:extLst>
              <a:ext uri="{FF2B5EF4-FFF2-40B4-BE49-F238E27FC236}">
                <a16:creationId xmlns:a16="http://schemas.microsoft.com/office/drawing/2014/main" id="{BAF89224-20E0-4250-97B8-52D5AFCB94A1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3038943"/>
            <a:ext cx="494575" cy="4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1008;p45">
            <a:extLst>
              <a:ext uri="{FF2B5EF4-FFF2-40B4-BE49-F238E27FC236}">
                <a16:creationId xmlns:a16="http://schemas.microsoft.com/office/drawing/2014/main" id="{E4111042-FDBC-4C9F-989C-DA7ADAF745C1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3038943"/>
            <a:ext cx="494569" cy="4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1009;p45">
            <a:extLst>
              <a:ext uri="{FF2B5EF4-FFF2-40B4-BE49-F238E27FC236}">
                <a16:creationId xmlns:a16="http://schemas.microsoft.com/office/drawing/2014/main" id="{03DD559C-3D90-46B1-95CE-17CB14205820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3542868"/>
            <a:ext cx="494576" cy="4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1010;p45">
            <a:extLst>
              <a:ext uri="{FF2B5EF4-FFF2-40B4-BE49-F238E27FC236}">
                <a16:creationId xmlns:a16="http://schemas.microsoft.com/office/drawing/2014/main" id="{815242B1-BCF2-48AC-B9EE-2AD358D09F1D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3542868"/>
            <a:ext cx="494571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1011;p45">
            <a:extLst>
              <a:ext uri="{FF2B5EF4-FFF2-40B4-BE49-F238E27FC236}">
                <a16:creationId xmlns:a16="http://schemas.microsoft.com/office/drawing/2014/main" id="{9FB19A14-12BE-477D-ACA9-97CEC956C94F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3542868"/>
            <a:ext cx="494573" cy="494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Tabla 2">
            <a:extLst>
              <a:ext uri="{FF2B5EF4-FFF2-40B4-BE49-F238E27FC236}">
                <a16:creationId xmlns:a16="http://schemas.microsoft.com/office/drawing/2014/main" id="{CFA07D4E-9EFB-4F89-822A-63C7558F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60618"/>
              </p:ext>
            </p:extLst>
          </p:nvPr>
        </p:nvGraphicFramePr>
        <p:xfrm>
          <a:off x="4609748" y="1136538"/>
          <a:ext cx="4184509" cy="3337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65197">
                  <a:extLst>
                    <a:ext uri="{9D8B030D-6E8A-4147-A177-3AD203B41FA5}">
                      <a16:colId xmlns:a16="http://schemas.microsoft.com/office/drawing/2014/main" val="2433931575"/>
                    </a:ext>
                  </a:extLst>
                </a:gridCol>
                <a:gridCol w="1419312">
                  <a:extLst>
                    <a:ext uri="{9D8B030D-6E8A-4147-A177-3AD203B41FA5}">
                      <a16:colId xmlns:a16="http://schemas.microsoft.com/office/drawing/2014/main" val="49122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Instagram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Resultats totals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5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Nº total publicacions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Abast total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05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Nº total “Me gusta”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74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Nº total comentaris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7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Nº vegades compartit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Nº vegades desat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23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Visites al perfil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73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dirty="0"/>
                        <a:t>Clics al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492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DAF831B-69E4-42DA-9086-3EDFB60C1570}"/>
              </a:ext>
            </a:extLst>
          </p:cNvPr>
          <p:cNvSpPr txBox="1"/>
          <p:nvPr/>
        </p:nvSpPr>
        <p:spPr>
          <a:xfrm>
            <a:off x="4563602" y="4575698"/>
            <a:ext cx="42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solidFill>
                  <a:schemeClr val="bg2">
                    <a:lumMod val="50000"/>
                  </a:schemeClr>
                </a:solidFill>
              </a:rPr>
              <a:t>*Indica aquí la sumatòria de totes les accions de totes les publicacions</a:t>
            </a:r>
          </a:p>
        </p:txBody>
      </p:sp>
      <p:grpSp>
        <p:nvGrpSpPr>
          <p:cNvPr id="347" name="Google Shape;1214;p53">
            <a:extLst>
              <a:ext uri="{FF2B5EF4-FFF2-40B4-BE49-F238E27FC236}">
                <a16:creationId xmlns:a16="http://schemas.microsoft.com/office/drawing/2014/main" id="{2DCDEA3D-D990-4B0C-929E-2FB46ED5ACA5}"/>
              </a:ext>
            </a:extLst>
          </p:cNvPr>
          <p:cNvGrpSpPr/>
          <p:nvPr/>
        </p:nvGrpSpPr>
        <p:grpSpPr>
          <a:xfrm>
            <a:off x="273886" y="216279"/>
            <a:ext cx="1291185" cy="1039323"/>
            <a:chOff x="4684027" y="1136100"/>
            <a:chExt cx="782351" cy="575700"/>
          </a:xfrm>
        </p:grpSpPr>
        <p:sp>
          <p:nvSpPr>
            <p:cNvPr id="348" name="Google Shape;1215;p53">
              <a:extLst>
                <a:ext uri="{FF2B5EF4-FFF2-40B4-BE49-F238E27FC236}">
                  <a16:creationId xmlns:a16="http://schemas.microsoft.com/office/drawing/2014/main" id="{AD2BB2FD-90B4-4CDC-883F-E3C358ADCFD8}"/>
                </a:ext>
              </a:extLst>
            </p:cNvPr>
            <p:cNvSpPr/>
            <p:nvPr/>
          </p:nvSpPr>
          <p:spPr>
            <a:xfrm>
              <a:off x="4831579" y="1136100"/>
              <a:ext cx="634800" cy="575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16;p53">
              <a:extLst>
                <a:ext uri="{FF2B5EF4-FFF2-40B4-BE49-F238E27FC236}">
                  <a16:creationId xmlns:a16="http://schemas.microsoft.com/office/drawing/2014/main" id="{AEA97475-9C8A-4477-8E4D-ACEE94D600C3}"/>
                </a:ext>
              </a:extLst>
            </p:cNvPr>
            <p:cNvSpPr/>
            <p:nvPr/>
          </p:nvSpPr>
          <p:spPr>
            <a:xfrm rot="-5400000">
              <a:off x="4669027" y="1328700"/>
              <a:ext cx="220500" cy="190500"/>
            </a:xfrm>
            <a:prstGeom prst="triangle">
              <a:avLst>
                <a:gd name="adj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3"/>
          <p:cNvSpPr txBox="1">
            <a:spLocks noGrp="1"/>
          </p:cNvSpPr>
          <p:nvPr>
            <p:ph type="title" idx="2"/>
          </p:nvPr>
        </p:nvSpPr>
        <p:spPr>
          <a:xfrm>
            <a:off x="589168" y="239405"/>
            <a:ext cx="915632" cy="1039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Arial Black" panose="020B0A04020102020204" pitchFamily="34" charset="0"/>
              </a:rPr>
              <a:t>KPI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2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ángulo 176">
            <a:extLst>
              <a:ext uri="{FF2B5EF4-FFF2-40B4-BE49-F238E27FC236}">
                <a16:creationId xmlns:a16="http://schemas.microsoft.com/office/drawing/2014/main" id="{F2AC87BA-5938-49F3-951E-8B4C5F777785}"/>
              </a:ext>
            </a:extLst>
          </p:cNvPr>
          <p:cNvSpPr/>
          <p:nvPr/>
        </p:nvSpPr>
        <p:spPr>
          <a:xfrm>
            <a:off x="0" y="0"/>
            <a:ext cx="17296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17" name="Google Shape;1217;p53"/>
          <p:cNvSpPr txBox="1">
            <a:spLocks noGrp="1"/>
          </p:cNvSpPr>
          <p:nvPr>
            <p:ph type="title"/>
          </p:nvPr>
        </p:nvSpPr>
        <p:spPr>
          <a:xfrm>
            <a:off x="-673063" y="1416895"/>
            <a:ext cx="2282593" cy="655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INSTAGRAM</a:t>
            </a:r>
            <a:br>
              <a:rPr lang="en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" sz="1000" dirty="0">
                <a:solidFill>
                  <a:schemeClr val="bg1"/>
                </a:solidFill>
                <a:latin typeface="Arial Black" panose="020B0A04020102020204" pitchFamily="34" charset="0"/>
              </a:rPr>
              <a:t>STORIES </a:t>
            </a:r>
            <a:endParaRPr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8" name="Google Shape;845;p45">
            <a:extLst>
              <a:ext uri="{FF2B5EF4-FFF2-40B4-BE49-F238E27FC236}">
                <a16:creationId xmlns:a16="http://schemas.microsoft.com/office/drawing/2014/main" id="{5B398C40-4582-495B-9E04-535CEFE7A9E9}"/>
              </a:ext>
            </a:extLst>
          </p:cNvPr>
          <p:cNvGrpSpPr/>
          <p:nvPr/>
        </p:nvGrpSpPr>
        <p:grpSpPr>
          <a:xfrm>
            <a:off x="2529770" y="1223218"/>
            <a:ext cx="1605492" cy="3301004"/>
            <a:chOff x="1258850" y="1306275"/>
            <a:chExt cx="1605492" cy="3301004"/>
          </a:xfrm>
        </p:grpSpPr>
        <p:sp>
          <p:nvSpPr>
            <p:cNvPr id="179" name="Google Shape;846;p45">
              <a:extLst>
                <a:ext uri="{FF2B5EF4-FFF2-40B4-BE49-F238E27FC236}">
                  <a16:creationId xmlns:a16="http://schemas.microsoft.com/office/drawing/2014/main" id="{082101B6-DCDD-4C5A-83AA-B5C978A4CCAA}"/>
                </a:ext>
              </a:extLst>
            </p:cNvPr>
            <p:cNvSpPr/>
            <p:nvPr/>
          </p:nvSpPr>
          <p:spPr>
            <a:xfrm>
              <a:off x="1258850" y="1306275"/>
              <a:ext cx="1605492" cy="330100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80" name="Google Shape;847;p45">
              <a:extLst>
                <a:ext uri="{FF2B5EF4-FFF2-40B4-BE49-F238E27FC236}">
                  <a16:creationId xmlns:a16="http://schemas.microsoft.com/office/drawing/2014/main" id="{C4ED1ED6-999B-4546-9F6F-F7571E76C394}"/>
                </a:ext>
              </a:extLst>
            </p:cNvPr>
            <p:cNvGrpSpPr/>
            <p:nvPr/>
          </p:nvGrpSpPr>
          <p:grpSpPr>
            <a:xfrm>
              <a:off x="1312596" y="1575948"/>
              <a:ext cx="1499278" cy="2753185"/>
              <a:chOff x="839571" y="1575948"/>
              <a:chExt cx="1499278" cy="2753185"/>
            </a:xfrm>
          </p:grpSpPr>
          <p:sp>
            <p:nvSpPr>
              <p:cNvPr id="181" name="Google Shape;848;p45">
                <a:extLst>
                  <a:ext uri="{FF2B5EF4-FFF2-40B4-BE49-F238E27FC236}">
                    <a16:creationId xmlns:a16="http://schemas.microsoft.com/office/drawing/2014/main" id="{6AA55E8D-D849-4366-82A0-48C0807D37F2}"/>
                  </a:ext>
                </a:extLst>
              </p:cNvPr>
              <p:cNvSpPr/>
              <p:nvPr/>
            </p:nvSpPr>
            <p:spPr>
              <a:xfrm>
                <a:off x="839571" y="1575948"/>
                <a:ext cx="1497053" cy="2544587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93652" extrusionOk="0">
                    <a:moveTo>
                      <a:pt x="1" y="0"/>
                    </a:moveTo>
                    <a:lnTo>
                      <a:pt x="1" y="193651"/>
                    </a:lnTo>
                    <a:lnTo>
                      <a:pt x="113931" y="193651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849;p45">
                <a:extLst>
                  <a:ext uri="{FF2B5EF4-FFF2-40B4-BE49-F238E27FC236}">
                    <a16:creationId xmlns:a16="http://schemas.microsoft.com/office/drawing/2014/main" id="{3F2002D7-EE32-4151-9B81-941AC07720FF}"/>
                  </a:ext>
                </a:extLst>
              </p:cNvPr>
              <p:cNvSpPr/>
              <p:nvPr/>
            </p:nvSpPr>
            <p:spPr>
              <a:xfrm>
                <a:off x="841796" y="4120522"/>
                <a:ext cx="1497053" cy="208611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15876" extrusionOk="0">
                    <a:moveTo>
                      <a:pt x="1" y="0"/>
                    </a:moveTo>
                    <a:lnTo>
                      <a:pt x="1" y="15876"/>
                    </a:lnTo>
                    <a:lnTo>
                      <a:pt x="113931" y="15876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850;p45">
                <a:extLst>
                  <a:ext uri="{FF2B5EF4-FFF2-40B4-BE49-F238E27FC236}">
                    <a16:creationId xmlns:a16="http://schemas.microsoft.com/office/drawing/2014/main" id="{87B0DCE9-D683-4D53-A869-0D2EA34A9B76}"/>
                  </a:ext>
                </a:extLst>
              </p:cNvPr>
              <p:cNvSpPr/>
              <p:nvPr/>
            </p:nvSpPr>
            <p:spPr>
              <a:xfrm>
                <a:off x="947626" y="4174541"/>
                <a:ext cx="78564" cy="78577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980" extrusionOk="0">
                    <a:moveTo>
                      <a:pt x="2988" y="1"/>
                    </a:moveTo>
                    <a:lnTo>
                      <a:pt x="0" y="2342"/>
                    </a:lnTo>
                    <a:lnTo>
                      <a:pt x="0" y="5980"/>
                    </a:lnTo>
                    <a:lnTo>
                      <a:pt x="2065" y="5980"/>
                    </a:lnTo>
                    <a:lnTo>
                      <a:pt x="2065" y="3636"/>
                    </a:lnTo>
                    <a:lnTo>
                      <a:pt x="3911" y="3636"/>
                    </a:lnTo>
                    <a:lnTo>
                      <a:pt x="3911" y="5980"/>
                    </a:lnTo>
                    <a:lnTo>
                      <a:pt x="5978" y="5980"/>
                    </a:lnTo>
                    <a:lnTo>
                      <a:pt x="5978" y="2342"/>
                    </a:lnTo>
                    <a:lnTo>
                      <a:pt x="298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51;p45">
                <a:extLst>
                  <a:ext uri="{FF2B5EF4-FFF2-40B4-BE49-F238E27FC236}">
                    <a16:creationId xmlns:a16="http://schemas.microsoft.com/office/drawing/2014/main" id="{60915520-84CB-40E6-A47B-CC54AACC8F0F}"/>
                  </a:ext>
                </a:extLst>
              </p:cNvPr>
              <p:cNvSpPr/>
              <p:nvPr/>
            </p:nvSpPr>
            <p:spPr>
              <a:xfrm>
                <a:off x="1246101" y="4170112"/>
                <a:ext cx="84714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6651" extrusionOk="0">
                    <a:moveTo>
                      <a:pt x="2771" y="536"/>
                    </a:moveTo>
                    <a:cubicBezTo>
                      <a:pt x="4004" y="536"/>
                      <a:pt x="5008" y="1537"/>
                      <a:pt x="5008" y="2770"/>
                    </a:cubicBezTo>
                    <a:cubicBezTo>
                      <a:pt x="5008" y="4007"/>
                      <a:pt x="4004" y="5009"/>
                      <a:pt x="2771" y="5009"/>
                    </a:cubicBezTo>
                    <a:cubicBezTo>
                      <a:pt x="1537" y="5009"/>
                      <a:pt x="532" y="4007"/>
                      <a:pt x="532" y="2770"/>
                    </a:cubicBezTo>
                    <a:cubicBezTo>
                      <a:pt x="532" y="1537"/>
                      <a:pt x="1537" y="536"/>
                      <a:pt x="2771" y="536"/>
                    </a:cubicBezTo>
                    <a:close/>
                    <a:moveTo>
                      <a:pt x="2771" y="1"/>
                    </a:moveTo>
                    <a:cubicBezTo>
                      <a:pt x="1244" y="1"/>
                      <a:pt x="1" y="1245"/>
                      <a:pt x="1" y="2770"/>
                    </a:cubicBezTo>
                    <a:cubicBezTo>
                      <a:pt x="1" y="4300"/>
                      <a:pt x="1244" y="5544"/>
                      <a:pt x="2771" y="5544"/>
                    </a:cubicBezTo>
                    <a:cubicBezTo>
                      <a:pt x="3387" y="5544"/>
                      <a:pt x="3959" y="5339"/>
                      <a:pt x="4419" y="4995"/>
                    </a:cubicBezTo>
                    <a:lnTo>
                      <a:pt x="5963" y="6572"/>
                    </a:lnTo>
                    <a:cubicBezTo>
                      <a:pt x="6013" y="6627"/>
                      <a:pt x="6085" y="6651"/>
                      <a:pt x="6153" y="6651"/>
                    </a:cubicBezTo>
                    <a:cubicBezTo>
                      <a:pt x="6222" y="6651"/>
                      <a:pt x="6290" y="6627"/>
                      <a:pt x="6340" y="6576"/>
                    </a:cubicBezTo>
                    <a:cubicBezTo>
                      <a:pt x="6447" y="6474"/>
                      <a:pt x="6447" y="6303"/>
                      <a:pt x="6344" y="6198"/>
                    </a:cubicBezTo>
                    <a:lnTo>
                      <a:pt x="4815" y="4638"/>
                    </a:lnTo>
                    <a:cubicBezTo>
                      <a:pt x="5264" y="4144"/>
                      <a:pt x="5540" y="3490"/>
                      <a:pt x="5540" y="2770"/>
                    </a:cubicBezTo>
                    <a:cubicBezTo>
                      <a:pt x="5540" y="1245"/>
                      <a:pt x="4300" y="1"/>
                      <a:pt x="277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852;p45">
                <a:extLst>
                  <a:ext uri="{FF2B5EF4-FFF2-40B4-BE49-F238E27FC236}">
                    <a16:creationId xmlns:a16="http://schemas.microsoft.com/office/drawing/2014/main" id="{6FDFE825-6666-4BEE-920B-FE563942A073}"/>
                  </a:ext>
                </a:extLst>
              </p:cNvPr>
              <p:cNvSpPr/>
              <p:nvPr/>
            </p:nvSpPr>
            <p:spPr>
              <a:xfrm>
                <a:off x="1547900" y="4173608"/>
                <a:ext cx="80404" cy="80404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6119" extrusionOk="0">
                    <a:moveTo>
                      <a:pt x="1224" y="1"/>
                    </a:moveTo>
                    <a:cubicBezTo>
                      <a:pt x="549" y="1"/>
                      <a:pt x="1" y="549"/>
                      <a:pt x="1" y="1224"/>
                    </a:cubicBezTo>
                    <a:lnTo>
                      <a:pt x="1" y="4896"/>
                    </a:lnTo>
                    <a:cubicBezTo>
                      <a:pt x="1" y="5570"/>
                      <a:pt x="549" y="6119"/>
                      <a:pt x="1224" y="6119"/>
                    </a:cubicBezTo>
                    <a:lnTo>
                      <a:pt x="4893" y="6119"/>
                    </a:lnTo>
                    <a:cubicBezTo>
                      <a:pt x="5570" y="6119"/>
                      <a:pt x="6119" y="5570"/>
                      <a:pt x="6119" y="4896"/>
                    </a:cubicBezTo>
                    <a:lnTo>
                      <a:pt x="6119" y="1224"/>
                    </a:lnTo>
                    <a:cubicBezTo>
                      <a:pt x="6119" y="549"/>
                      <a:pt x="5570" y="1"/>
                      <a:pt x="489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853;p45">
                <a:extLst>
                  <a:ext uri="{FF2B5EF4-FFF2-40B4-BE49-F238E27FC236}">
                    <a16:creationId xmlns:a16="http://schemas.microsoft.com/office/drawing/2014/main" id="{A0F1C3D6-928B-4014-8F3E-959AA253D2D4}"/>
                  </a:ext>
                </a:extLst>
              </p:cNvPr>
              <p:cNvSpPr/>
              <p:nvPr/>
            </p:nvSpPr>
            <p:spPr>
              <a:xfrm>
                <a:off x="1563484" y="4189192"/>
                <a:ext cx="49249" cy="49249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3748" extrusionOk="0">
                    <a:moveTo>
                      <a:pt x="1414" y="0"/>
                    </a:moveTo>
                    <a:lnTo>
                      <a:pt x="1414" y="1414"/>
                    </a:lnTo>
                    <a:lnTo>
                      <a:pt x="0" y="1414"/>
                    </a:lnTo>
                    <a:lnTo>
                      <a:pt x="0" y="2334"/>
                    </a:lnTo>
                    <a:lnTo>
                      <a:pt x="1414" y="2334"/>
                    </a:lnTo>
                    <a:lnTo>
                      <a:pt x="1414" y="3747"/>
                    </a:lnTo>
                    <a:lnTo>
                      <a:pt x="2330" y="3747"/>
                    </a:lnTo>
                    <a:lnTo>
                      <a:pt x="2330" y="2334"/>
                    </a:lnTo>
                    <a:lnTo>
                      <a:pt x="3747" y="2334"/>
                    </a:lnTo>
                    <a:lnTo>
                      <a:pt x="3747" y="1414"/>
                    </a:lnTo>
                    <a:lnTo>
                      <a:pt x="2330" y="1414"/>
                    </a:lnTo>
                    <a:lnTo>
                      <a:pt x="23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854;p45">
                <a:extLst>
                  <a:ext uri="{FF2B5EF4-FFF2-40B4-BE49-F238E27FC236}">
                    <a16:creationId xmlns:a16="http://schemas.microsoft.com/office/drawing/2014/main" id="{A32C1604-79AF-422B-8D03-54DC0DB10199}"/>
                  </a:ext>
                </a:extLst>
              </p:cNvPr>
              <p:cNvSpPr/>
              <p:nvPr/>
            </p:nvSpPr>
            <p:spPr>
              <a:xfrm>
                <a:off x="1841330" y="4173647"/>
                <a:ext cx="84398" cy="80364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116" extrusionOk="0">
                    <a:moveTo>
                      <a:pt x="1738" y="1"/>
                    </a:moveTo>
                    <a:cubicBezTo>
                      <a:pt x="1646" y="1"/>
                      <a:pt x="1550" y="4"/>
                      <a:pt x="1448" y="15"/>
                    </a:cubicBezTo>
                    <a:cubicBezTo>
                      <a:pt x="818" y="76"/>
                      <a:pt x="89" y="652"/>
                      <a:pt x="0" y="1756"/>
                    </a:cubicBezTo>
                    <a:lnTo>
                      <a:pt x="0" y="2123"/>
                    </a:lnTo>
                    <a:cubicBezTo>
                      <a:pt x="86" y="3180"/>
                      <a:pt x="883" y="4481"/>
                      <a:pt x="3213" y="6116"/>
                    </a:cubicBezTo>
                    <a:cubicBezTo>
                      <a:pt x="5544" y="4481"/>
                      <a:pt x="6341" y="3180"/>
                      <a:pt x="6422" y="2123"/>
                    </a:cubicBezTo>
                    <a:lnTo>
                      <a:pt x="6422" y="1756"/>
                    </a:lnTo>
                    <a:cubicBezTo>
                      <a:pt x="6333" y="652"/>
                      <a:pt x="5608" y="76"/>
                      <a:pt x="4978" y="15"/>
                    </a:cubicBezTo>
                    <a:cubicBezTo>
                      <a:pt x="4876" y="4"/>
                      <a:pt x="4777" y="1"/>
                      <a:pt x="4688" y="1"/>
                    </a:cubicBezTo>
                    <a:cubicBezTo>
                      <a:pt x="3962" y="1"/>
                      <a:pt x="3612" y="314"/>
                      <a:pt x="3213" y="792"/>
                    </a:cubicBezTo>
                    <a:cubicBezTo>
                      <a:pt x="2814" y="314"/>
                      <a:pt x="2464" y="1"/>
                      <a:pt x="173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855;p45">
                <a:extLst>
                  <a:ext uri="{FF2B5EF4-FFF2-40B4-BE49-F238E27FC236}">
                    <a16:creationId xmlns:a16="http://schemas.microsoft.com/office/drawing/2014/main" id="{F10244F5-6416-46B5-AB02-31AE6317B8A3}"/>
                  </a:ext>
                </a:extLst>
              </p:cNvPr>
              <p:cNvSpPr/>
              <p:nvPr/>
            </p:nvSpPr>
            <p:spPr>
              <a:xfrm>
                <a:off x="890769" y="2336754"/>
                <a:ext cx="11655" cy="4545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3459" extrusionOk="0">
                    <a:moveTo>
                      <a:pt x="587" y="1"/>
                    </a:moveTo>
                    <a:cubicBezTo>
                      <a:pt x="505" y="1"/>
                      <a:pt x="437" y="25"/>
                      <a:pt x="379" y="72"/>
                    </a:cubicBezTo>
                    <a:cubicBezTo>
                      <a:pt x="321" y="124"/>
                      <a:pt x="290" y="188"/>
                      <a:pt x="290" y="270"/>
                    </a:cubicBezTo>
                    <a:cubicBezTo>
                      <a:pt x="290" y="352"/>
                      <a:pt x="321" y="416"/>
                      <a:pt x="379" y="464"/>
                    </a:cubicBezTo>
                    <a:cubicBezTo>
                      <a:pt x="433" y="505"/>
                      <a:pt x="502" y="529"/>
                      <a:pt x="587" y="529"/>
                    </a:cubicBezTo>
                    <a:cubicBezTo>
                      <a:pt x="788" y="529"/>
                      <a:pt x="887" y="440"/>
                      <a:pt x="887" y="270"/>
                    </a:cubicBezTo>
                    <a:cubicBezTo>
                      <a:pt x="887" y="188"/>
                      <a:pt x="856" y="124"/>
                      <a:pt x="794" y="72"/>
                    </a:cubicBezTo>
                    <a:cubicBezTo>
                      <a:pt x="736" y="25"/>
                      <a:pt x="668" y="1"/>
                      <a:pt x="587" y="1"/>
                    </a:cubicBezTo>
                    <a:close/>
                    <a:moveTo>
                      <a:pt x="825" y="792"/>
                    </a:moveTo>
                    <a:cubicBezTo>
                      <a:pt x="805" y="792"/>
                      <a:pt x="723" y="795"/>
                      <a:pt x="576" y="808"/>
                    </a:cubicBezTo>
                    <a:cubicBezTo>
                      <a:pt x="430" y="819"/>
                      <a:pt x="351" y="825"/>
                      <a:pt x="345" y="828"/>
                    </a:cubicBezTo>
                    <a:cubicBezTo>
                      <a:pt x="318" y="836"/>
                      <a:pt x="304" y="846"/>
                      <a:pt x="304" y="866"/>
                    </a:cubicBezTo>
                    <a:lnTo>
                      <a:pt x="307" y="890"/>
                    </a:lnTo>
                    <a:cubicBezTo>
                      <a:pt x="341" y="1254"/>
                      <a:pt x="355" y="1537"/>
                      <a:pt x="355" y="1738"/>
                    </a:cubicBezTo>
                    <a:cubicBezTo>
                      <a:pt x="355" y="1841"/>
                      <a:pt x="358" y="1993"/>
                      <a:pt x="365" y="2198"/>
                    </a:cubicBezTo>
                    <a:cubicBezTo>
                      <a:pt x="372" y="2402"/>
                      <a:pt x="376" y="2556"/>
                      <a:pt x="376" y="2658"/>
                    </a:cubicBezTo>
                    <a:cubicBezTo>
                      <a:pt x="376" y="2801"/>
                      <a:pt x="348" y="2897"/>
                      <a:pt x="300" y="2944"/>
                    </a:cubicBezTo>
                    <a:cubicBezTo>
                      <a:pt x="260" y="2985"/>
                      <a:pt x="171" y="3015"/>
                      <a:pt x="28" y="3043"/>
                    </a:cubicBezTo>
                    <a:cubicBezTo>
                      <a:pt x="8" y="3047"/>
                      <a:pt x="0" y="3060"/>
                      <a:pt x="0" y="3087"/>
                    </a:cubicBezTo>
                    <a:cubicBezTo>
                      <a:pt x="0" y="3105"/>
                      <a:pt x="4" y="3132"/>
                      <a:pt x="8" y="3169"/>
                    </a:cubicBezTo>
                    <a:cubicBezTo>
                      <a:pt x="11" y="3205"/>
                      <a:pt x="14" y="3232"/>
                      <a:pt x="14" y="3252"/>
                    </a:cubicBezTo>
                    <a:lnTo>
                      <a:pt x="14" y="3252"/>
                    </a:lnTo>
                    <a:cubicBezTo>
                      <a:pt x="14" y="3252"/>
                      <a:pt x="14" y="3252"/>
                      <a:pt x="14" y="3252"/>
                    </a:cubicBezTo>
                    <a:cubicBezTo>
                      <a:pt x="14" y="3252"/>
                      <a:pt x="13" y="3276"/>
                      <a:pt x="8" y="3322"/>
                    </a:cubicBezTo>
                    <a:cubicBezTo>
                      <a:pt x="4" y="3363"/>
                      <a:pt x="8" y="3394"/>
                      <a:pt x="14" y="3414"/>
                    </a:cubicBezTo>
                    <a:cubicBezTo>
                      <a:pt x="18" y="3441"/>
                      <a:pt x="31" y="3459"/>
                      <a:pt x="55" y="3459"/>
                    </a:cubicBezTo>
                    <a:cubicBezTo>
                      <a:pt x="103" y="3459"/>
                      <a:pt x="181" y="3441"/>
                      <a:pt x="287" y="3411"/>
                    </a:cubicBezTo>
                    <a:cubicBezTo>
                      <a:pt x="654" y="3306"/>
                      <a:pt x="842" y="3047"/>
                      <a:pt x="842" y="2634"/>
                    </a:cubicBezTo>
                    <a:cubicBezTo>
                      <a:pt x="842" y="2529"/>
                      <a:pt x="838" y="2372"/>
                      <a:pt x="835" y="2164"/>
                    </a:cubicBezTo>
                    <a:cubicBezTo>
                      <a:pt x="835" y="1957"/>
                      <a:pt x="832" y="1800"/>
                      <a:pt x="832" y="1697"/>
                    </a:cubicBezTo>
                    <a:cubicBezTo>
                      <a:pt x="832" y="1602"/>
                      <a:pt x="835" y="1459"/>
                      <a:pt x="846" y="1271"/>
                    </a:cubicBezTo>
                    <a:cubicBezTo>
                      <a:pt x="852" y="1081"/>
                      <a:pt x="859" y="941"/>
                      <a:pt x="859" y="846"/>
                    </a:cubicBezTo>
                    <a:cubicBezTo>
                      <a:pt x="859" y="808"/>
                      <a:pt x="846" y="792"/>
                      <a:pt x="825" y="792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856;p45">
                <a:extLst>
                  <a:ext uri="{FF2B5EF4-FFF2-40B4-BE49-F238E27FC236}">
                    <a16:creationId xmlns:a16="http://schemas.microsoft.com/office/drawing/2014/main" id="{6F44F74C-B0FB-49E7-8F16-986FF899A95F}"/>
                  </a:ext>
                </a:extLst>
              </p:cNvPr>
              <p:cNvSpPr/>
              <p:nvPr/>
            </p:nvSpPr>
            <p:spPr>
              <a:xfrm>
                <a:off x="906708" y="2333981"/>
                <a:ext cx="2543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043" extrusionOk="0">
                    <a:moveTo>
                      <a:pt x="535" y="1"/>
                    </a:moveTo>
                    <a:cubicBezTo>
                      <a:pt x="508" y="1"/>
                      <a:pt x="463" y="8"/>
                      <a:pt x="402" y="17"/>
                    </a:cubicBezTo>
                    <a:cubicBezTo>
                      <a:pt x="344" y="28"/>
                      <a:pt x="300" y="34"/>
                      <a:pt x="270" y="34"/>
                    </a:cubicBezTo>
                    <a:cubicBezTo>
                      <a:pt x="133" y="34"/>
                      <a:pt x="51" y="38"/>
                      <a:pt x="28" y="48"/>
                    </a:cubicBezTo>
                    <a:cubicBezTo>
                      <a:pt x="11" y="52"/>
                      <a:pt x="1" y="69"/>
                      <a:pt x="1" y="93"/>
                    </a:cubicBezTo>
                    <a:cubicBezTo>
                      <a:pt x="1" y="96"/>
                      <a:pt x="4" y="110"/>
                      <a:pt x="7" y="127"/>
                    </a:cubicBezTo>
                    <a:cubicBezTo>
                      <a:pt x="28" y="457"/>
                      <a:pt x="37" y="709"/>
                      <a:pt x="42" y="876"/>
                    </a:cubicBezTo>
                    <a:cubicBezTo>
                      <a:pt x="62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6" y="3039"/>
                      <a:pt x="119" y="3039"/>
                    </a:cubicBezTo>
                    <a:lnTo>
                      <a:pt x="317" y="3039"/>
                    </a:lnTo>
                    <a:cubicBezTo>
                      <a:pt x="405" y="3042"/>
                      <a:pt x="474" y="3042"/>
                      <a:pt x="515" y="3042"/>
                    </a:cubicBezTo>
                    <a:cubicBezTo>
                      <a:pt x="545" y="3042"/>
                      <a:pt x="562" y="3022"/>
                      <a:pt x="562" y="2981"/>
                    </a:cubicBezTo>
                    <a:lnTo>
                      <a:pt x="562" y="1714"/>
                    </a:lnTo>
                    <a:cubicBezTo>
                      <a:pt x="562" y="1643"/>
                      <a:pt x="630" y="1564"/>
                      <a:pt x="764" y="1482"/>
                    </a:cubicBezTo>
                    <a:cubicBezTo>
                      <a:pt x="889" y="1404"/>
                      <a:pt x="992" y="1363"/>
                      <a:pt x="1070" y="1363"/>
                    </a:cubicBezTo>
                    <a:cubicBezTo>
                      <a:pt x="1312" y="1363"/>
                      <a:pt x="1435" y="1493"/>
                      <a:pt x="1435" y="1748"/>
                    </a:cubicBezTo>
                    <a:cubicBezTo>
                      <a:pt x="1435" y="1816"/>
                      <a:pt x="1438" y="1915"/>
                      <a:pt x="1441" y="2048"/>
                    </a:cubicBezTo>
                    <a:cubicBezTo>
                      <a:pt x="1448" y="2181"/>
                      <a:pt x="1448" y="2280"/>
                      <a:pt x="1448" y="2348"/>
                    </a:cubicBezTo>
                    <a:cubicBezTo>
                      <a:pt x="1448" y="2416"/>
                      <a:pt x="1448" y="2522"/>
                      <a:pt x="1441" y="2658"/>
                    </a:cubicBezTo>
                    <a:cubicBezTo>
                      <a:pt x="1438" y="2797"/>
                      <a:pt x="1435" y="2899"/>
                      <a:pt x="1435" y="2968"/>
                    </a:cubicBezTo>
                    <a:cubicBezTo>
                      <a:pt x="1435" y="3015"/>
                      <a:pt x="1452" y="3039"/>
                      <a:pt x="1489" y="3039"/>
                    </a:cubicBezTo>
                    <a:lnTo>
                      <a:pt x="1690" y="3039"/>
                    </a:lnTo>
                    <a:cubicBezTo>
                      <a:pt x="1779" y="3042"/>
                      <a:pt x="1847" y="3042"/>
                      <a:pt x="1891" y="3042"/>
                    </a:cubicBezTo>
                    <a:cubicBezTo>
                      <a:pt x="1918" y="3042"/>
                      <a:pt x="1935" y="3015"/>
                      <a:pt x="1935" y="2965"/>
                    </a:cubicBezTo>
                    <a:cubicBezTo>
                      <a:pt x="1935" y="2876"/>
                      <a:pt x="1932" y="2740"/>
                      <a:pt x="1932" y="2559"/>
                    </a:cubicBezTo>
                    <a:cubicBezTo>
                      <a:pt x="1929" y="2379"/>
                      <a:pt x="1925" y="2242"/>
                      <a:pt x="1925" y="2150"/>
                    </a:cubicBezTo>
                    <a:cubicBezTo>
                      <a:pt x="1925" y="2106"/>
                      <a:pt x="1929" y="2038"/>
                      <a:pt x="1929" y="1946"/>
                    </a:cubicBezTo>
                    <a:cubicBezTo>
                      <a:pt x="1932" y="1854"/>
                      <a:pt x="1932" y="1786"/>
                      <a:pt x="1932" y="1742"/>
                    </a:cubicBezTo>
                    <a:cubicBezTo>
                      <a:pt x="1932" y="1489"/>
                      <a:pt x="1894" y="1305"/>
                      <a:pt x="1823" y="1187"/>
                    </a:cubicBezTo>
                    <a:cubicBezTo>
                      <a:pt x="1721" y="1030"/>
                      <a:pt x="1537" y="948"/>
                      <a:pt x="1271" y="948"/>
                    </a:cubicBezTo>
                    <a:cubicBezTo>
                      <a:pt x="1114" y="948"/>
                      <a:pt x="968" y="992"/>
                      <a:pt x="828" y="1077"/>
                    </a:cubicBezTo>
                    <a:cubicBezTo>
                      <a:pt x="712" y="1166"/>
                      <a:pt x="620" y="1240"/>
                      <a:pt x="545" y="1302"/>
                    </a:cubicBezTo>
                    <a:cubicBezTo>
                      <a:pt x="535" y="1299"/>
                      <a:pt x="528" y="1281"/>
                      <a:pt x="528" y="1251"/>
                    </a:cubicBezTo>
                    <a:cubicBezTo>
                      <a:pt x="528" y="1115"/>
                      <a:pt x="535" y="913"/>
                      <a:pt x="545" y="644"/>
                    </a:cubicBezTo>
                    <a:cubicBezTo>
                      <a:pt x="556" y="379"/>
                      <a:pt x="562" y="178"/>
                      <a:pt x="562" y="42"/>
                    </a:cubicBezTo>
                    <a:cubicBezTo>
                      <a:pt x="562" y="14"/>
                      <a:pt x="553" y="1"/>
                      <a:pt x="53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857;p45">
                <a:extLst>
                  <a:ext uri="{FF2B5EF4-FFF2-40B4-BE49-F238E27FC236}">
                    <a16:creationId xmlns:a16="http://schemas.microsoft.com/office/drawing/2014/main" id="{B28059B1-E1CC-4E9F-A494-7CA11FC3F41C}"/>
                  </a:ext>
                </a:extLst>
              </p:cNvPr>
              <p:cNvSpPr/>
              <p:nvPr/>
            </p:nvSpPr>
            <p:spPr>
              <a:xfrm>
                <a:off x="935760" y="2346123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39"/>
                    </a:moveTo>
                    <a:cubicBezTo>
                      <a:pt x="1206" y="439"/>
                      <a:pt x="1346" y="504"/>
                      <a:pt x="1458" y="634"/>
                    </a:cubicBezTo>
                    <a:cubicBezTo>
                      <a:pt x="1564" y="756"/>
                      <a:pt x="1619" y="906"/>
                      <a:pt x="1619" y="1080"/>
                    </a:cubicBezTo>
                    <a:cubicBezTo>
                      <a:pt x="1619" y="1250"/>
                      <a:pt x="1564" y="1397"/>
                      <a:pt x="1458" y="1522"/>
                    </a:cubicBezTo>
                    <a:cubicBezTo>
                      <a:pt x="1346" y="1656"/>
                      <a:pt x="1203" y="1720"/>
                      <a:pt x="1036" y="1720"/>
                    </a:cubicBezTo>
                    <a:cubicBezTo>
                      <a:pt x="866" y="1720"/>
                      <a:pt x="726" y="1656"/>
                      <a:pt x="610" y="1522"/>
                    </a:cubicBezTo>
                    <a:cubicBezTo>
                      <a:pt x="504" y="1397"/>
                      <a:pt x="450" y="1250"/>
                      <a:pt x="450" y="1080"/>
                    </a:cubicBezTo>
                    <a:cubicBezTo>
                      <a:pt x="450" y="906"/>
                      <a:pt x="504" y="756"/>
                      <a:pt x="610" y="634"/>
                    </a:cubicBezTo>
                    <a:cubicBezTo>
                      <a:pt x="722" y="504"/>
                      <a:pt x="862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1" y="106"/>
                      <a:pt x="290" y="320"/>
                    </a:cubicBezTo>
                    <a:cubicBezTo>
                      <a:pt x="95" y="528"/>
                      <a:pt x="1" y="780"/>
                      <a:pt x="1" y="1080"/>
                    </a:cubicBezTo>
                    <a:cubicBezTo>
                      <a:pt x="1" y="1376"/>
                      <a:pt x="95" y="1632"/>
                      <a:pt x="290" y="1840"/>
                    </a:cubicBezTo>
                    <a:cubicBezTo>
                      <a:pt x="491" y="2054"/>
                      <a:pt x="740" y="2163"/>
                      <a:pt x="1036" y="2163"/>
                    </a:cubicBezTo>
                    <a:cubicBezTo>
                      <a:pt x="1329" y="2163"/>
                      <a:pt x="1578" y="2054"/>
                      <a:pt x="1776" y="1836"/>
                    </a:cubicBezTo>
                    <a:cubicBezTo>
                      <a:pt x="1969" y="1628"/>
                      <a:pt x="2068" y="1373"/>
                      <a:pt x="2068" y="1076"/>
                    </a:cubicBezTo>
                    <a:cubicBezTo>
                      <a:pt x="2068" y="780"/>
                      <a:pt x="1969" y="528"/>
                      <a:pt x="1776" y="320"/>
                    </a:cubicBezTo>
                    <a:cubicBezTo>
                      <a:pt x="1574" y="106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858;p45">
                <a:extLst>
                  <a:ext uri="{FF2B5EF4-FFF2-40B4-BE49-F238E27FC236}">
                    <a16:creationId xmlns:a16="http://schemas.microsoft.com/office/drawing/2014/main" id="{28CA216A-99EE-4A3D-96E5-A33FDCD3BC17}"/>
                  </a:ext>
                </a:extLst>
              </p:cNvPr>
              <p:cNvSpPr/>
              <p:nvPr/>
            </p:nvSpPr>
            <p:spPr>
              <a:xfrm>
                <a:off x="965798" y="2346425"/>
                <a:ext cx="25846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096" extrusionOk="0">
                    <a:moveTo>
                      <a:pt x="1305" y="1"/>
                    </a:moveTo>
                    <a:cubicBezTo>
                      <a:pt x="1166" y="1"/>
                      <a:pt x="1023" y="48"/>
                      <a:pt x="872" y="137"/>
                    </a:cubicBezTo>
                    <a:cubicBezTo>
                      <a:pt x="749" y="226"/>
                      <a:pt x="655" y="297"/>
                      <a:pt x="579" y="355"/>
                    </a:cubicBezTo>
                    <a:cubicBezTo>
                      <a:pt x="552" y="266"/>
                      <a:pt x="535" y="178"/>
                      <a:pt x="528" y="89"/>
                    </a:cubicBezTo>
                    <a:cubicBezTo>
                      <a:pt x="528" y="65"/>
                      <a:pt x="521" y="56"/>
                      <a:pt x="512" y="56"/>
                    </a:cubicBezTo>
                    <a:cubicBezTo>
                      <a:pt x="504" y="56"/>
                      <a:pt x="426" y="65"/>
                      <a:pt x="273" y="92"/>
                    </a:cubicBezTo>
                    <a:cubicBezTo>
                      <a:pt x="119" y="117"/>
                      <a:pt x="37" y="130"/>
                      <a:pt x="28" y="130"/>
                    </a:cubicBezTo>
                    <a:cubicBezTo>
                      <a:pt x="10" y="137"/>
                      <a:pt x="1" y="147"/>
                      <a:pt x="1" y="161"/>
                    </a:cubicBezTo>
                    <a:cubicBezTo>
                      <a:pt x="1" y="168"/>
                      <a:pt x="4" y="178"/>
                      <a:pt x="7" y="188"/>
                    </a:cubicBezTo>
                    <a:cubicBezTo>
                      <a:pt x="72" y="447"/>
                      <a:pt x="103" y="726"/>
                      <a:pt x="103" y="1029"/>
                    </a:cubicBezTo>
                    <a:cubicBezTo>
                      <a:pt x="103" y="1142"/>
                      <a:pt x="99" y="1312"/>
                      <a:pt x="95" y="1537"/>
                    </a:cubicBezTo>
                    <a:cubicBezTo>
                      <a:pt x="92" y="1762"/>
                      <a:pt x="92" y="1929"/>
                      <a:pt x="92" y="2042"/>
                    </a:cubicBezTo>
                    <a:cubicBezTo>
                      <a:pt x="92" y="2075"/>
                      <a:pt x="106" y="2092"/>
                      <a:pt x="136" y="2092"/>
                    </a:cubicBezTo>
                    <a:lnTo>
                      <a:pt x="341" y="2092"/>
                    </a:lnTo>
                    <a:cubicBezTo>
                      <a:pt x="433" y="2095"/>
                      <a:pt x="501" y="2095"/>
                      <a:pt x="545" y="2095"/>
                    </a:cubicBezTo>
                    <a:cubicBezTo>
                      <a:pt x="573" y="2095"/>
                      <a:pt x="586" y="2079"/>
                      <a:pt x="586" y="2042"/>
                    </a:cubicBezTo>
                    <a:lnTo>
                      <a:pt x="586" y="760"/>
                    </a:lnTo>
                    <a:cubicBezTo>
                      <a:pt x="586" y="696"/>
                      <a:pt x="655" y="621"/>
                      <a:pt x="787" y="535"/>
                    </a:cubicBezTo>
                    <a:cubicBezTo>
                      <a:pt x="913" y="457"/>
                      <a:pt x="1012" y="416"/>
                      <a:pt x="1084" y="416"/>
                    </a:cubicBezTo>
                    <a:cubicBezTo>
                      <a:pt x="1237" y="416"/>
                      <a:pt x="1342" y="457"/>
                      <a:pt x="1400" y="535"/>
                    </a:cubicBezTo>
                    <a:cubicBezTo>
                      <a:pt x="1448" y="603"/>
                      <a:pt x="1472" y="719"/>
                      <a:pt x="1472" y="880"/>
                    </a:cubicBezTo>
                    <a:lnTo>
                      <a:pt x="1472" y="1135"/>
                    </a:lnTo>
                    <a:cubicBezTo>
                      <a:pt x="1475" y="1251"/>
                      <a:pt x="1475" y="1333"/>
                      <a:pt x="1475" y="1391"/>
                    </a:cubicBezTo>
                    <a:cubicBezTo>
                      <a:pt x="1475" y="1462"/>
                      <a:pt x="1472" y="1568"/>
                      <a:pt x="1468" y="1711"/>
                    </a:cubicBezTo>
                    <a:cubicBezTo>
                      <a:pt x="1465" y="1854"/>
                      <a:pt x="1462" y="1960"/>
                      <a:pt x="1462" y="2031"/>
                    </a:cubicBezTo>
                    <a:cubicBezTo>
                      <a:pt x="1462" y="2072"/>
                      <a:pt x="1475" y="2092"/>
                      <a:pt x="1502" y="2092"/>
                    </a:cubicBezTo>
                    <a:lnTo>
                      <a:pt x="1710" y="2092"/>
                    </a:lnTo>
                    <a:cubicBezTo>
                      <a:pt x="1806" y="2095"/>
                      <a:pt x="1874" y="2095"/>
                      <a:pt x="1922" y="2095"/>
                    </a:cubicBezTo>
                    <a:cubicBezTo>
                      <a:pt x="1949" y="2095"/>
                      <a:pt x="1966" y="2079"/>
                      <a:pt x="1966" y="2048"/>
                    </a:cubicBezTo>
                    <a:cubicBezTo>
                      <a:pt x="1966" y="1952"/>
                      <a:pt x="1963" y="1809"/>
                      <a:pt x="1959" y="1622"/>
                    </a:cubicBezTo>
                    <a:cubicBezTo>
                      <a:pt x="1955" y="1432"/>
                      <a:pt x="1955" y="1292"/>
                      <a:pt x="1955" y="1196"/>
                    </a:cubicBezTo>
                    <a:cubicBezTo>
                      <a:pt x="1955" y="1149"/>
                      <a:pt x="1955" y="1081"/>
                      <a:pt x="1959" y="988"/>
                    </a:cubicBezTo>
                    <a:cubicBezTo>
                      <a:pt x="1963" y="900"/>
                      <a:pt x="1963" y="832"/>
                      <a:pt x="1963" y="787"/>
                    </a:cubicBezTo>
                    <a:cubicBezTo>
                      <a:pt x="1963" y="532"/>
                      <a:pt x="1925" y="348"/>
                      <a:pt x="1853" y="232"/>
                    </a:cubicBezTo>
                    <a:cubicBezTo>
                      <a:pt x="1754" y="79"/>
                      <a:pt x="1570" y="1"/>
                      <a:pt x="1305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859;p45">
                <a:extLst>
                  <a:ext uri="{FF2B5EF4-FFF2-40B4-BE49-F238E27FC236}">
                    <a16:creationId xmlns:a16="http://schemas.microsoft.com/office/drawing/2014/main" id="{9C25EBBF-1EB6-43A3-BC47-D95BDCAF2B85}"/>
                  </a:ext>
                </a:extLst>
              </p:cNvPr>
              <p:cNvSpPr/>
              <p:nvPr/>
            </p:nvSpPr>
            <p:spPr>
              <a:xfrm>
                <a:off x="1009712" y="2346202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4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82" y="280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7" y="1057"/>
                    </a:cubicBezTo>
                    <a:cubicBezTo>
                      <a:pt x="204" y="1081"/>
                      <a:pt x="317" y="1149"/>
                      <a:pt x="508" y="1251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52" y="1714"/>
                      <a:pt x="283" y="1714"/>
                    </a:cubicBezTo>
                    <a:cubicBezTo>
                      <a:pt x="283" y="1714"/>
                      <a:pt x="263" y="1714"/>
                      <a:pt x="218" y="1711"/>
                    </a:cubicBezTo>
                    <a:cubicBezTo>
                      <a:pt x="201" y="1707"/>
                      <a:pt x="186" y="1706"/>
                      <a:pt x="173" y="1706"/>
                    </a:cubicBezTo>
                    <a:cubicBezTo>
                      <a:pt x="160" y="1706"/>
                      <a:pt x="148" y="1707"/>
                      <a:pt x="140" y="1711"/>
                    </a:cubicBezTo>
                    <a:cubicBezTo>
                      <a:pt x="113" y="1714"/>
                      <a:pt x="99" y="1728"/>
                      <a:pt x="99" y="1745"/>
                    </a:cubicBezTo>
                    <a:cubicBezTo>
                      <a:pt x="99" y="1776"/>
                      <a:pt x="106" y="1823"/>
                      <a:pt x="113" y="1884"/>
                    </a:cubicBezTo>
                    <a:cubicBezTo>
                      <a:pt x="119" y="1946"/>
                      <a:pt x="123" y="1994"/>
                      <a:pt x="123" y="2024"/>
                    </a:cubicBezTo>
                    <a:cubicBezTo>
                      <a:pt x="123" y="2082"/>
                      <a:pt x="137" y="2120"/>
                      <a:pt x="160" y="2130"/>
                    </a:cubicBezTo>
                    <a:cubicBezTo>
                      <a:pt x="170" y="2133"/>
                      <a:pt x="222" y="2137"/>
                      <a:pt x="307" y="2137"/>
                    </a:cubicBezTo>
                    <a:cubicBezTo>
                      <a:pt x="525" y="2137"/>
                      <a:pt x="712" y="2079"/>
                      <a:pt x="865" y="1963"/>
                    </a:cubicBezTo>
                    <a:cubicBezTo>
                      <a:pt x="1036" y="1834"/>
                      <a:pt x="1121" y="1663"/>
                      <a:pt x="1121" y="1452"/>
                    </a:cubicBezTo>
                    <a:cubicBezTo>
                      <a:pt x="1121" y="1279"/>
                      <a:pt x="1063" y="1135"/>
                      <a:pt x="947" y="1023"/>
                    </a:cubicBezTo>
                    <a:cubicBezTo>
                      <a:pt x="899" y="982"/>
                      <a:pt x="794" y="914"/>
                      <a:pt x="620" y="818"/>
                    </a:cubicBezTo>
                    <a:cubicBezTo>
                      <a:pt x="505" y="750"/>
                      <a:pt x="450" y="686"/>
                      <a:pt x="450" y="624"/>
                    </a:cubicBezTo>
                    <a:cubicBezTo>
                      <a:pt x="450" y="532"/>
                      <a:pt x="505" y="474"/>
                      <a:pt x="613" y="444"/>
                    </a:cubicBezTo>
                    <a:cubicBezTo>
                      <a:pt x="706" y="433"/>
                      <a:pt x="797" y="420"/>
                      <a:pt x="890" y="406"/>
                    </a:cubicBezTo>
                    <a:cubicBezTo>
                      <a:pt x="917" y="403"/>
                      <a:pt x="931" y="392"/>
                      <a:pt x="931" y="375"/>
                    </a:cubicBezTo>
                    <a:cubicBezTo>
                      <a:pt x="931" y="359"/>
                      <a:pt x="917" y="301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8" y="11"/>
                      <a:pt x="811" y="1"/>
                      <a:pt x="79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860;p45">
                <a:extLst>
                  <a:ext uri="{FF2B5EF4-FFF2-40B4-BE49-F238E27FC236}">
                    <a16:creationId xmlns:a16="http://schemas.microsoft.com/office/drawing/2014/main" id="{1298A214-6AA3-4034-81D0-5435222C6788}"/>
                  </a:ext>
                </a:extLst>
              </p:cNvPr>
              <p:cNvSpPr/>
              <p:nvPr/>
            </p:nvSpPr>
            <p:spPr>
              <a:xfrm>
                <a:off x="1027569" y="2346385"/>
                <a:ext cx="43572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2099" extrusionOk="0">
                    <a:moveTo>
                      <a:pt x="1288" y="0"/>
                    </a:moveTo>
                    <a:cubicBezTo>
                      <a:pt x="1166" y="0"/>
                      <a:pt x="1046" y="31"/>
                      <a:pt x="924" y="92"/>
                    </a:cubicBezTo>
                    <a:cubicBezTo>
                      <a:pt x="839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3" y="361"/>
                      <a:pt x="539" y="310"/>
                      <a:pt x="525" y="211"/>
                    </a:cubicBezTo>
                    <a:cubicBezTo>
                      <a:pt x="512" y="109"/>
                      <a:pt x="495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7" y="95"/>
                      <a:pt x="249" y="109"/>
                    </a:cubicBezTo>
                    <a:cubicBezTo>
                      <a:pt x="147" y="123"/>
                      <a:pt x="72" y="136"/>
                      <a:pt x="17" y="140"/>
                    </a:cubicBezTo>
                    <a:cubicBezTo>
                      <a:pt x="4" y="144"/>
                      <a:pt x="1" y="153"/>
                      <a:pt x="1" y="174"/>
                    </a:cubicBezTo>
                    <a:cubicBezTo>
                      <a:pt x="1" y="184"/>
                      <a:pt x="1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6" y="1516"/>
                    </a:cubicBezTo>
                    <a:lnTo>
                      <a:pt x="86" y="2037"/>
                    </a:lnTo>
                    <a:cubicBezTo>
                      <a:pt x="86" y="2075"/>
                      <a:pt x="99" y="2095"/>
                      <a:pt x="127" y="2095"/>
                    </a:cubicBezTo>
                    <a:lnTo>
                      <a:pt x="525" y="2095"/>
                    </a:lnTo>
                    <a:cubicBezTo>
                      <a:pt x="556" y="2095"/>
                      <a:pt x="573" y="2075"/>
                      <a:pt x="573" y="2034"/>
                    </a:cubicBezTo>
                    <a:lnTo>
                      <a:pt x="573" y="1717"/>
                    </a:lnTo>
                    <a:cubicBezTo>
                      <a:pt x="569" y="1574"/>
                      <a:pt x="569" y="1469"/>
                      <a:pt x="569" y="1397"/>
                    </a:cubicBezTo>
                    <a:lnTo>
                      <a:pt x="569" y="774"/>
                    </a:lnTo>
                    <a:cubicBezTo>
                      <a:pt x="569" y="692"/>
                      <a:pt x="638" y="606"/>
                      <a:pt x="773" y="525"/>
                    </a:cubicBezTo>
                    <a:cubicBezTo>
                      <a:pt x="896" y="450"/>
                      <a:pt x="1006" y="413"/>
                      <a:pt x="1094" y="413"/>
                    </a:cubicBezTo>
                    <a:cubicBezTo>
                      <a:pt x="1248" y="413"/>
                      <a:pt x="1350" y="460"/>
                      <a:pt x="1404" y="559"/>
                    </a:cubicBezTo>
                    <a:cubicBezTo>
                      <a:pt x="1441" y="627"/>
                      <a:pt x="1462" y="740"/>
                      <a:pt x="1462" y="900"/>
                    </a:cubicBezTo>
                    <a:lnTo>
                      <a:pt x="1462" y="1414"/>
                    </a:lnTo>
                    <a:cubicBezTo>
                      <a:pt x="1462" y="1485"/>
                      <a:pt x="1459" y="1587"/>
                      <a:pt x="1455" y="1724"/>
                    </a:cubicBezTo>
                    <a:cubicBezTo>
                      <a:pt x="1452" y="1861"/>
                      <a:pt x="1448" y="1966"/>
                      <a:pt x="1448" y="2034"/>
                    </a:cubicBezTo>
                    <a:cubicBezTo>
                      <a:pt x="1448" y="2075"/>
                      <a:pt x="1462" y="2095"/>
                      <a:pt x="1493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6" y="2089"/>
                      <a:pt x="1669" y="2085"/>
                      <a:pt x="1693" y="2085"/>
                    </a:cubicBezTo>
                    <a:cubicBezTo>
                      <a:pt x="1718" y="2085"/>
                      <a:pt x="1755" y="2089"/>
                      <a:pt x="1806" y="2092"/>
                    </a:cubicBezTo>
                    <a:cubicBezTo>
                      <a:pt x="1853" y="2095"/>
                      <a:pt x="1891" y="2098"/>
                      <a:pt x="1915" y="2098"/>
                    </a:cubicBezTo>
                    <a:cubicBezTo>
                      <a:pt x="1943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6" y="1727"/>
                    </a:cubicBezTo>
                    <a:cubicBezTo>
                      <a:pt x="1943" y="1587"/>
                      <a:pt x="1938" y="1482"/>
                      <a:pt x="1938" y="1414"/>
                    </a:cubicBezTo>
                    <a:cubicBezTo>
                      <a:pt x="1938" y="1117"/>
                      <a:pt x="1943" y="917"/>
                      <a:pt x="1946" y="804"/>
                    </a:cubicBezTo>
                    <a:cubicBezTo>
                      <a:pt x="1949" y="719"/>
                      <a:pt x="2010" y="631"/>
                      <a:pt x="2127" y="538"/>
                    </a:cubicBezTo>
                    <a:cubicBezTo>
                      <a:pt x="2242" y="453"/>
                      <a:pt x="2341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8" y="658"/>
                      <a:pt x="2817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21" y="1571"/>
                      <a:pt x="2814" y="1700"/>
                    </a:cubicBezTo>
                    <a:cubicBezTo>
                      <a:pt x="2811" y="1829"/>
                      <a:pt x="2808" y="1928"/>
                      <a:pt x="2808" y="1993"/>
                    </a:cubicBezTo>
                    <a:cubicBezTo>
                      <a:pt x="2808" y="2062"/>
                      <a:pt x="2821" y="2095"/>
                      <a:pt x="2852" y="2095"/>
                    </a:cubicBezTo>
                    <a:cubicBezTo>
                      <a:pt x="2875" y="2095"/>
                      <a:pt x="2913" y="2092"/>
                      <a:pt x="2960" y="2092"/>
                    </a:cubicBezTo>
                    <a:cubicBezTo>
                      <a:pt x="3009" y="2089"/>
                      <a:pt x="3046" y="2085"/>
                      <a:pt x="3070" y="2085"/>
                    </a:cubicBezTo>
                    <a:cubicBezTo>
                      <a:pt x="3094" y="2085"/>
                      <a:pt x="3124" y="2089"/>
                      <a:pt x="3169" y="2092"/>
                    </a:cubicBezTo>
                    <a:cubicBezTo>
                      <a:pt x="3213" y="2095"/>
                      <a:pt x="3243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2" y="232"/>
                    </a:cubicBezTo>
                    <a:cubicBezTo>
                      <a:pt x="3100" y="75"/>
                      <a:pt x="2920" y="0"/>
                      <a:pt x="2654" y="0"/>
                    </a:cubicBezTo>
                    <a:cubicBezTo>
                      <a:pt x="2518" y="0"/>
                      <a:pt x="2382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6" y="0"/>
                      <a:pt x="1288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861;p45">
                <a:extLst>
                  <a:ext uri="{FF2B5EF4-FFF2-40B4-BE49-F238E27FC236}">
                    <a16:creationId xmlns:a16="http://schemas.microsoft.com/office/drawing/2014/main" id="{AD8629EA-259A-4F54-B58C-9B01BE690DD5}"/>
                  </a:ext>
                </a:extLst>
              </p:cNvPr>
              <p:cNvSpPr/>
              <p:nvPr/>
            </p:nvSpPr>
            <p:spPr>
              <a:xfrm>
                <a:off x="1076227" y="2336846"/>
                <a:ext cx="7766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18" extrusionOk="0">
                    <a:moveTo>
                      <a:pt x="297" y="0"/>
                    </a:moveTo>
                    <a:cubicBezTo>
                      <a:pt x="218" y="0"/>
                      <a:pt x="150" y="24"/>
                      <a:pt x="92" y="72"/>
                    </a:cubicBezTo>
                    <a:cubicBezTo>
                      <a:pt x="31" y="123"/>
                      <a:pt x="1" y="188"/>
                      <a:pt x="1" y="266"/>
                    </a:cubicBezTo>
                    <a:cubicBezTo>
                      <a:pt x="1" y="440"/>
                      <a:pt x="100" y="529"/>
                      <a:pt x="297" y="529"/>
                    </a:cubicBezTo>
                    <a:cubicBezTo>
                      <a:pt x="495" y="529"/>
                      <a:pt x="590" y="440"/>
                      <a:pt x="590" y="266"/>
                    </a:cubicBezTo>
                    <a:cubicBezTo>
                      <a:pt x="590" y="188"/>
                      <a:pt x="562" y="123"/>
                      <a:pt x="504" y="76"/>
                    </a:cubicBezTo>
                    <a:cubicBezTo>
                      <a:pt x="447" y="24"/>
                      <a:pt x="378" y="0"/>
                      <a:pt x="297" y="0"/>
                    </a:cubicBezTo>
                    <a:close/>
                    <a:moveTo>
                      <a:pt x="59" y="805"/>
                    </a:moveTo>
                    <a:cubicBezTo>
                      <a:pt x="28" y="805"/>
                      <a:pt x="14" y="818"/>
                      <a:pt x="14" y="842"/>
                    </a:cubicBezTo>
                    <a:cubicBezTo>
                      <a:pt x="14" y="951"/>
                      <a:pt x="21" y="1118"/>
                      <a:pt x="38" y="1340"/>
                    </a:cubicBezTo>
                    <a:cubicBezTo>
                      <a:pt x="55" y="1565"/>
                      <a:pt x="62" y="1731"/>
                      <a:pt x="62" y="1840"/>
                    </a:cubicBezTo>
                    <a:cubicBezTo>
                      <a:pt x="62" y="1939"/>
                      <a:pt x="62" y="2089"/>
                      <a:pt x="55" y="2286"/>
                    </a:cubicBezTo>
                    <a:cubicBezTo>
                      <a:pt x="51" y="2484"/>
                      <a:pt x="48" y="2631"/>
                      <a:pt x="48" y="2730"/>
                    </a:cubicBezTo>
                    <a:cubicBezTo>
                      <a:pt x="48" y="2788"/>
                      <a:pt x="62" y="2818"/>
                      <a:pt x="92" y="2818"/>
                    </a:cubicBezTo>
                    <a:lnTo>
                      <a:pt x="508" y="2818"/>
                    </a:lnTo>
                    <a:cubicBezTo>
                      <a:pt x="535" y="2818"/>
                      <a:pt x="549" y="2801"/>
                      <a:pt x="549" y="2771"/>
                    </a:cubicBezTo>
                    <a:cubicBezTo>
                      <a:pt x="549" y="2668"/>
                      <a:pt x="545" y="2515"/>
                      <a:pt x="542" y="2307"/>
                    </a:cubicBezTo>
                    <a:cubicBezTo>
                      <a:pt x="535" y="2099"/>
                      <a:pt x="535" y="1946"/>
                      <a:pt x="535" y="1840"/>
                    </a:cubicBezTo>
                    <a:cubicBezTo>
                      <a:pt x="535" y="1731"/>
                      <a:pt x="542" y="1565"/>
                      <a:pt x="556" y="1343"/>
                    </a:cubicBezTo>
                    <a:cubicBezTo>
                      <a:pt x="570" y="1121"/>
                      <a:pt x="576" y="955"/>
                      <a:pt x="576" y="846"/>
                    </a:cubicBezTo>
                    <a:cubicBezTo>
                      <a:pt x="576" y="818"/>
                      <a:pt x="562" y="805"/>
                      <a:pt x="539" y="805"/>
                    </a:cubicBezTo>
                    <a:cubicBezTo>
                      <a:pt x="512" y="805"/>
                      <a:pt x="471" y="808"/>
                      <a:pt x="419" y="815"/>
                    </a:cubicBezTo>
                    <a:cubicBezTo>
                      <a:pt x="365" y="821"/>
                      <a:pt x="324" y="825"/>
                      <a:pt x="297" y="825"/>
                    </a:cubicBezTo>
                    <a:cubicBezTo>
                      <a:pt x="270" y="825"/>
                      <a:pt x="229" y="821"/>
                      <a:pt x="177" y="815"/>
                    </a:cubicBezTo>
                    <a:cubicBezTo>
                      <a:pt x="123" y="808"/>
                      <a:pt x="86" y="805"/>
                      <a:pt x="59" y="805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862;p45">
                <a:extLst>
                  <a:ext uri="{FF2B5EF4-FFF2-40B4-BE49-F238E27FC236}">
                    <a16:creationId xmlns:a16="http://schemas.microsoft.com/office/drawing/2014/main" id="{307E7AC5-B93A-4082-8E9F-9F2BCBD2EC51}"/>
                  </a:ext>
                </a:extLst>
              </p:cNvPr>
              <p:cNvSpPr/>
              <p:nvPr/>
            </p:nvSpPr>
            <p:spPr>
              <a:xfrm>
                <a:off x="1086699" y="2337753"/>
                <a:ext cx="18278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6" extrusionOk="0">
                    <a:moveTo>
                      <a:pt x="331" y="0"/>
                    </a:moveTo>
                    <a:cubicBezTo>
                      <a:pt x="290" y="0"/>
                      <a:pt x="270" y="54"/>
                      <a:pt x="270" y="156"/>
                    </a:cubicBezTo>
                    <a:cubicBezTo>
                      <a:pt x="270" y="214"/>
                      <a:pt x="270" y="303"/>
                      <a:pt x="276" y="419"/>
                    </a:cubicBezTo>
                    <a:cubicBezTo>
                      <a:pt x="280" y="538"/>
                      <a:pt x="280" y="623"/>
                      <a:pt x="280" y="681"/>
                    </a:cubicBezTo>
                    <a:cubicBezTo>
                      <a:pt x="280" y="736"/>
                      <a:pt x="246" y="766"/>
                      <a:pt x="182" y="766"/>
                    </a:cubicBezTo>
                    <a:cubicBezTo>
                      <a:pt x="147" y="770"/>
                      <a:pt x="113" y="770"/>
                      <a:pt x="79" y="770"/>
                    </a:cubicBezTo>
                    <a:cubicBezTo>
                      <a:pt x="34" y="777"/>
                      <a:pt x="14" y="797"/>
                      <a:pt x="11" y="831"/>
                    </a:cubicBezTo>
                    <a:cubicBezTo>
                      <a:pt x="4" y="879"/>
                      <a:pt x="1" y="920"/>
                      <a:pt x="1" y="964"/>
                    </a:cubicBezTo>
                    <a:cubicBezTo>
                      <a:pt x="1" y="1073"/>
                      <a:pt x="14" y="1131"/>
                      <a:pt x="45" y="1137"/>
                    </a:cubicBezTo>
                    <a:cubicBezTo>
                      <a:pt x="96" y="1137"/>
                      <a:pt x="147" y="1141"/>
                      <a:pt x="202" y="1141"/>
                    </a:cubicBezTo>
                    <a:cubicBezTo>
                      <a:pt x="259" y="1145"/>
                      <a:pt x="290" y="1175"/>
                      <a:pt x="290" y="1233"/>
                    </a:cubicBezTo>
                    <a:cubicBezTo>
                      <a:pt x="290" y="1356"/>
                      <a:pt x="287" y="1536"/>
                      <a:pt x="280" y="1778"/>
                    </a:cubicBezTo>
                    <a:cubicBezTo>
                      <a:pt x="273" y="2020"/>
                      <a:pt x="273" y="2204"/>
                      <a:pt x="273" y="2323"/>
                    </a:cubicBezTo>
                    <a:cubicBezTo>
                      <a:pt x="273" y="2626"/>
                      <a:pt x="437" y="2776"/>
                      <a:pt x="770" y="2776"/>
                    </a:cubicBezTo>
                    <a:cubicBezTo>
                      <a:pt x="1023" y="2776"/>
                      <a:pt x="1207" y="2749"/>
                      <a:pt x="1322" y="2694"/>
                    </a:cubicBezTo>
                    <a:cubicBezTo>
                      <a:pt x="1343" y="2684"/>
                      <a:pt x="1356" y="2674"/>
                      <a:pt x="1363" y="2664"/>
                    </a:cubicBezTo>
                    <a:cubicBezTo>
                      <a:pt x="1367" y="2657"/>
                      <a:pt x="1367" y="2643"/>
                      <a:pt x="1370" y="2616"/>
                    </a:cubicBezTo>
                    <a:cubicBezTo>
                      <a:pt x="1370" y="2596"/>
                      <a:pt x="1374" y="2555"/>
                      <a:pt x="1383" y="2486"/>
                    </a:cubicBezTo>
                    <a:cubicBezTo>
                      <a:pt x="1388" y="2433"/>
                      <a:pt x="1391" y="2392"/>
                      <a:pt x="1391" y="2357"/>
                    </a:cubicBezTo>
                    <a:cubicBezTo>
                      <a:pt x="1391" y="2334"/>
                      <a:pt x="1383" y="2320"/>
                      <a:pt x="1363" y="2320"/>
                    </a:cubicBezTo>
                    <a:cubicBezTo>
                      <a:pt x="1322" y="2320"/>
                      <a:pt x="1261" y="2330"/>
                      <a:pt x="1176" y="2351"/>
                    </a:cubicBezTo>
                    <a:cubicBezTo>
                      <a:pt x="1091" y="2367"/>
                      <a:pt x="1026" y="2378"/>
                      <a:pt x="982" y="2378"/>
                    </a:cubicBezTo>
                    <a:cubicBezTo>
                      <a:pt x="872" y="2378"/>
                      <a:pt x="805" y="2340"/>
                      <a:pt x="770" y="2269"/>
                    </a:cubicBezTo>
                    <a:cubicBezTo>
                      <a:pt x="747" y="2217"/>
                      <a:pt x="737" y="2132"/>
                      <a:pt x="737" y="2010"/>
                    </a:cubicBezTo>
                    <a:lnTo>
                      <a:pt x="737" y="1693"/>
                    </a:lnTo>
                    <a:cubicBezTo>
                      <a:pt x="737" y="1509"/>
                      <a:pt x="740" y="1370"/>
                      <a:pt x="747" y="1267"/>
                    </a:cubicBezTo>
                    <a:cubicBezTo>
                      <a:pt x="750" y="1186"/>
                      <a:pt x="760" y="1145"/>
                      <a:pt x="770" y="1145"/>
                    </a:cubicBezTo>
                    <a:cubicBezTo>
                      <a:pt x="828" y="1145"/>
                      <a:pt x="913" y="1151"/>
                      <a:pt x="1029" y="1158"/>
                    </a:cubicBezTo>
                    <a:cubicBezTo>
                      <a:pt x="1145" y="1165"/>
                      <a:pt x="1231" y="1168"/>
                      <a:pt x="1289" y="1168"/>
                    </a:cubicBezTo>
                    <a:cubicBezTo>
                      <a:pt x="1329" y="1168"/>
                      <a:pt x="1350" y="1155"/>
                      <a:pt x="1350" y="1128"/>
                    </a:cubicBezTo>
                    <a:cubicBezTo>
                      <a:pt x="1350" y="1107"/>
                      <a:pt x="1347" y="1076"/>
                      <a:pt x="1347" y="1032"/>
                    </a:cubicBezTo>
                    <a:cubicBezTo>
                      <a:pt x="1343" y="988"/>
                      <a:pt x="1343" y="953"/>
                      <a:pt x="1343" y="933"/>
                    </a:cubicBezTo>
                    <a:cubicBezTo>
                      <a:pt x="1343" y="913"/>
                      <a:pt x="1347" y="886"/>
                      <a:pt x="1350" y="848"/>
                    </a:cubicBezTo>
                    <a:cubicBezTo>
                      <a:pt x="1356" y="810"/>
                      <a:pt x="1360" y="783"/>
                      <a:pt x="1360" y="766"/>
                    </a:cubicBezTo>
                    <a:cubicBezTo>
                      <a:pt x="1360" y="749"/>
                      <a:pt x="1347" y="739"/>
                      <a:pt x="1322" y="739"/>
                    </a:cubicBezTo>
                    <a:lnTo>
                      <a:pt x="811" y="739"/>
                    </a:lnTo>
                    <a:cubicBezTo>
                      <a:pt x="770" y="739"/>
                      <a:pt x="754" y="719"/>
                      <a:pt x="754" y="678"/>
                    </a:cubicBezTo>
                    <a:cubicBezTo>
                      <a:pt x="754" y="617"/>
                      <a:pt x="757" y="521"/>
                      <a:pt x="767" y="395"/>
                    </a:cubicBezTo>
                    <a:cubicBezTo>
                      <a:pt x="774" y="272"/>
                      <a:pt x="781" y="177"/>
                      <a:pt x="781" y="115"/>
                    </a:cubicBezTo>
                    <a:cubicBezTo>
                      <a:pt x="781" y="88"/>
                      <a:pt x="764" y="71"/>
                      <a:pt x="729" y="68"/>
                    </a:cubicBezTo>
                    <a:cubicBezTo>
                      <a:pt x="478" y="24"/>
                      <a:pt x="341" y="0"/>
                      <a:pt x="331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863;p45">
                <a:extLst>
                  <a:ext uri="{FF2B5EF4-FFF2-40B4-BE49-F238E27FC236}">
                    <a16:creationId xmlns:a16="http://schemas.microsoft.com/office/drawing/2014/main" id="{44AF6A6D-C2F1-4CED-834F-A3E30494F280}"/>
                  </a:ext>
                </a:extLst>
              </p:cNvPr>
              <p:cNvSpPr/>
              <p:nvPr/>
            </p:nvSpPr>
            <p:spPr>
              <a:xfrm>
                <a:off x="1108091" y="2333981"/>
                <a:ext cx="25400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3" extrusionOk="0">
                    <a:moveTo>
                      <a:pt x="532" y="1"/>
                    </a:moveTo>
                    <a:cubicBezTo>
                      <a:pt x="505" y="1"/>
                      <a:pt x="461" y="8"/>
                      <a:pt x="400" y="17"/>
                    </a:cubicBezTo>
                    <a:cubicBezTo>
                      <a:pt x="342" y="28"/>
                      <a:pt x="297" y="34"/>
                      <a:pt x="266" y="34"/>
                    </a:cubicBezTo>
                    <a:cubicBezTo>
                      <a:pt x="131" y="34"/>
                      <a:pt x="49" y="38"/>
                      <a:pt x="25" y="48"/>
                    </a:cubicBezTo>
                    <a:cubicBezTo>
                      <a:pt x="8" y="52"/>
                      <a:pt x="1" y="69"/>
                      <a:pt x="1" y="93"/>
                    </a:cubicBezTo>
                    <a:cubicBezTo>
                      <a:pt x="1" y="96"/>
                      <a:pt x="1" y="110"/>
                      <a:pt x="5" y="127"/>
                    </a:cubicBezTo>
                    <a:cubicBezTo>
                      <a:pt x="25" y="457"/>
                      <a:pt x="38" y="709"/>
                      <a:pt x="42" y="876"/>
                    </a:cubicBezTo>
                    <a:cubicBezTo>
                      <a:pt x="59" y="1424"/>
                      <a:pt x="69" y="1783"/>
                      <a:pt x="69" y="1949"/>
                    </a:cubicBezTo>
                    <a:lnTo>
                      <a:pt x="69" y="2981"/>
                    </a:lnTo>
                    <a:cubicBezTo>
                      <a:pt x="69" y="3019"/>
                      <a:pt x="82" y="3039"/>
                      <a:pt x="117" y="3039"/>
                    </a:cubicBezTo>
                    <a:lnTo>
                      <a:pt x="315" y="3039"/>
                    </a:lnTo>
                    <a:cubicBezTo>
                      <a:pt x="403" y="3042"/>
                      <a:pt x="471" y="3042"/>
                      <a:pt x="516" y="3042"/>
                    </a:cubicBezTo>
                    <a:cubicBezTo>
                      <a:pt x="543" y="3042"/>
                      <a:pt x="560" y="3022"/>
                      <a:pt x="560" y="2981"/>
                    </a:cubicBezTo>
                    <a:lnTo>
                      <a:pt x="560" y="1714"/>
                    </a:lnTo>
                    <a:cubicBezTo>
                      <a:pt x="560" y="1643"/>
                      <a:pt x="628" y="1564"/>
                      <a:pt x="761" y="1482"/>
                    </a:cubicBezTo>
                    <a:cubicBezTo>
                      <a:pt x="890" y="1404"/>
                      <a:pt x="992" y="1363"/>
                      <a:pt x="1071" y="1363"/>
                    </a:cubicBezTo>
                    <a:cubicBezTo>
                      <a:pt x="1313" y="1363"/>
                      <a:pt x="1432" y="1493"/>
                      <a:pt x="1432" y="1748"/>
                    </a:cubicBezTo>
                    <a:cubicBezTo>
                      <a:pt x="1432" y="1816"/>
                      <a:pt x="1436" y="1915"/>
                      <a:pt x="1439" y="2048"/>
                    </a:cubicBezTo>
                    <a:cubicBezTo>
                      <a:pt x="1445" y="2181"/>
                      <a:pt x="1449" y="2280"/>
                      <a:pt x="1449" y="2348"/>
                    </a:cubicBezTo>
                    <a:cubicBezTo>
                      <a:pt x="1449" y="2416"/>
                      <a:pt x="1445" y="2522"/>
                      <a:pt x="1439" y="2658"/>
                    </a:cubicBezTo>
                    <a:cubicBezTo>
                      <a:pt x="1436" y="2797"/>
                      <a:pt x="1432" y="2899"/>
                      <a:pt x="1432" y="2968"/>
                    </a:cubicBezTo>
                    <a:cubicBezTo>
                      <a:pt x="1432" y="3015"/>
                      <a:pt x="1449" y="3039"/>
                      <a:pt x="1486" y="3039"/>
                    </a:cubicBezTo>
                    <a:lnTo>
                      <a:pt x="1687" y="3039"/>
                    </a:lnTo>
                    <a:cubicBezTo>
                      <a:pt x="1776" y="3042"/>
                      <a:pt x="1844" y="3042"/>
                      <a:pt x="1889" y="3042"/>
                    </a:cubicBezTo>
                    <a:cubicBezTo>
                      <a:pt x="1919" y="3042"/>
                      <a:pt x="1933" y="3015"/>
                      <a:pt x="1933" y="2965"/>
                    </a:cubicBezTo>
                    <a:cubicBezTo>
                      <a:pt x="1933" y="2876"/>
                      <a:pt x="1929" y="2740"/>
                      <a:pt x="1929" y="2559"/>
                    </a:cubicBezTo>
                    <a:cubicBezTo>
                      <a:pt x="1926" y="2379"/>
                      <a:pt x="1922" y="2242"/>
                      <a:pt x="1922" y="2150"/>
                    </a:cubicBezTo>
                    <a:cubicBezTo>
                      <a:pt x="1922" y="2106"/>
                      <a:pt x="1926" y="2038"/>
                      <a:pt x="1926" y="1946"/>
                    </a:cubicBezTo>
                    <a:cubicBezTo>
                      <a:pt x="1929" y="1854"/>
                      <a:pt x="1929" y="1786"/>
                      <a:pt x="1929" y="1742"/>
                    </a:cubicBezTo>
                    <a:cubicBezTo>
                      <a:pt x="1929" y="1489"/>
                      <a:pt x="1895" y="1305"/>
                      <a:pt x="1820" y="1187"/>
                    </a:cubicBezTo>
                    <a:cubicBezTo>
                      <a:pt x="1722" y="1030"/>
                      <a:pt x="1534" y="948"/>
                      <a:pt x="1268" y="948"/>
                    </a:cubicBezTo>
                    <a:cubicBezTo>
                      <a:pt x="1112" y="948"/>
                      <a:pt x="965" y="992"/>
                      <a:pt x="826" y="1077"/>
                    </a:cubicBezTo>
                    <a:cubicBezTo>
                      <a:pt x="710" y="1166"/>
                      <a:pt x="618" y="1240"/>
                      <a:pt x="543" y="1302"/>
                    </a:cubicBezTo>
                    <a:cubicBezTo>
                      <a:pt x="532" y="1299"/>
                      <a:pt x="526" y="1281"/>
                      <a:pt x="526" y="1251"/>
                    </a:cubicBezTo>
                    <a:cubicBezTo>
                      <a:pt x="526" y="1115"/>
                      <a:pt x="532" y="913"/>
                      <a:pt x="543" y="644"/>
                    </a:cubicBezTo>
                    <a:cubicBezTo>
                      <a:pt x="553" y="379"/>
                      <a:pt x="560" y="178"/>
                      <a:pt x="560" y="42"/>
                    </a:cubicBezTo>
                    <a:cubicBezTo>
                      <a:pt x="560" y="14"/>
                      <a:pt x="549" y="1"/>
                      <a:pt x="532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864;p45">
                <a:extLst>
                  <a:ext uri="{FF2B5EF4-FFF2-40B4-BE49-F238E27FC236}">
                    <a16:creationId xmlns:a16="http://schemas.microsoft.com/office/drawing/2014/main" id="{71FD641C-86CD-4BDE-A9FA-30A841BD6F1B}"/>
                  </a:ext>
                </a:extLst>
              </p:cNvPr>
              <p:cNvSpPr/>
              <p:nvPr/>
            </p:nvSpPr>
            <p:spPr>
              <a:xfrm>
                <a:off x="1137906" y="2365228"/>
                <a:ext cx="8567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99" extrusionOk="0">
                    <a:moveTo>
                      <a:pt x="324" y="1"/>
                    </a:moveTo>
                    <a:cubicBezTo>
                      <a:pt x="229" y="1"/>
                      <a:pt x="154" y="35"/>
                      <a:pt x="93" y="103"/>
                    </a:cubicBezTo>
                    <a:cubicBezTo>
                      <a:pt x="32" y="171"/>
                      <a:pt x="1" y="252"/>
                      <a:pt x="1" y="348"/>
                    </a:cubicBezTo>
                    <a:cubicBezTo>
                      <a:pt x="1" y="440"/>
                      <a:pt x="32" y="521"/>
                      <a:pt x="90" y="590"/>
                    </a:cubicBezTo>
                    <a:cubicBezTo>
                      <a:pt x="154" y="661"/>
                      <a:pt x="229" y="699"/>
                      <a:pt x="324" y="699"/>
                    </a:cubicBezTo>
                    <a:cubicBezTo>
                      <a:pt x="417" y="699"/>
                      <a:pt x="495" y="664"/>
                      <a:pt x="557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60" y="103"/>
                    </a:cubicBezTo>
                    <a:cubicBezTo>
                      <a:pt x="495" y="35"/>
                      <a:pt x="417" y="1"/>
                      <a:pt x="324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865;p45">
                <a:extLst>
                  <a:ext uri="{FF2B5EF4-FFF2-40B4-BE49-F238E27FC236}">
                    <a16:creationId xmlns:a16="http://schemas.microsoft.com/office/drawing/2014/main" id="{DEC511A7-C7F5-4FDD-96C5-45325854D12D}"/>
                  </a:ext>
                </a:extLst>
              </p:cNvPr>
              <p:cNvSpPr/>
              <p:nvPr/>
            </p:nvSpPr>
            <p:spPr>
              <a:xfrm>
                <a:off x="1149417" y="2345886"/>
                <a:ext cx="21405" cy="28711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185" extrusionOk="0">
                    <a:moveTo>
                      <a:pt x="1506" y="1598"/>
                    </a:moveTo>
                    <a:cubicBezTo>
                      <a:pt x="1507" y="1598"/>
                      <a:pt x="1507" y="1599"/>
                      <a:pt x="1507" y="1599"/>
                    </a:cubicBezTo>
                    <a:lnTo>
                      <a:pt x="1507" y="1599"/>
                    </a:lnTo>
                    <a:cubicBezTo>
                      <a:pt x="1507" y="1599"/>
                      <a:pt x="1507" y="1598"/>
                      <a:pt x="1506" y="1598"/>
                    </a:cubicBezTo>
                    <a:close/>
                    <a:moveTo>
                      <a:pt x="1039" y="1"/>
                    </a:moveTo>
                    <a:cubicBezTo>
                      <a:pt x="739" y="1"/>
                      <a:pt x="491" y="106"/>
                      <a:pt x="294" y="325"/>
                    </a:cubicBezTo>
                    <a:cubicBezTo>
                      <a:pt x="99" y="536"/>
                      <a:pt x="0" y="792"/>
                      <a:pt x="0" y="1094"/>
                    </a:cubicBezTo>
                    <a:cubicBezTo>
                      <a:pt x="0" y="1388"/>
                      <a:pt x="102" y="1643"/>
                      <a:pt x="300" y="1858"/>
                    </a:cubicBezTo>
                    <a:cubicBezTo>
                      <a:pt x="501" y="2075"/>
                      <a:pt x="750" y="2185"/>
                      <a:pt x="1043" y="2185"/>
                    </a:cubicBezTo>
                    <a:cubicBezTo>
                      <a:pt x="1107" y="2185"/>
                      <a:pt x="1214" y="2168"/>
                      <a:pt x="1353" y="2133"/>
                    </a:cubicBezTo>
                    <a:cubicBezTo>
                      <a:pt x="1516" y="2089"/>
                      <a:pt x="1602" y="2048"/>
                      <a:pt x="1602" y="2004"/>
                    </a:cubicBezTo>
                    <a:cubicBezTo>
                      <a:pt x="1602" y="1960"/>
                      <a:pt x="1591" y="1888"/>
                      <a:pt x="1571" y="1779"/>
                    </a:cubicBezTo>
                    <a:cubicBezTo>
                      <a:pt x="1547" y="1661"/>
                      <a:pt x="1527" y="1600"/>
                      <a:pt x="1507" y="1599"/>
                    </a:cubicBezTo>
                    <a:lnTo>
                      <a:pt x="1507" y="1599"/>
                    </a:lnTo>
                    <a:cubicBezTo>
                      <a:pt x="1518" y="1600"/>
                      <a:pt x="1477" y="1623"/>
                      <a:pt x="1387" y="1670"/>
                    </a:cubicBezTo>
                    <a:cubicBezTo>
                      <a:pt x="1291" y="1718"/>
                      <a:pt x="1200" y="1738"/>
                      <a:pt x="1104" y="1738"/>
                    </a:cubicBezTo>
                    <a:cubicBezTo>
                      <a:pt x="931" y="1738"/>
                      <a:pt x="788" y="1674"/>
                      <a:pt x="665" y="1544"/>
                    </a:cubicBezTo>
                    <a:cubicBezTo>
                      <a:pt x="549" y="1418"/>
                      <a:pt x="491" y="1268"/>
                      <a:pt x="491" y="1094"/>
                    </a:cubicBezTo>
                    <a:cubicBezTo>
                      <a:pt x="491" y="917"/>
                      <a:pt x="549" y="764"/>
                      <a:pt x="665" y="635"/>
                    </a:cubicBezTo>
                    <a:cubicBezTo>
                      <a:pt x="784" y="505"/>
                      <a:pt x="931" y="440"/>
                      <a:pt x="1104" y="440"/>
                    </a:cubicBezTo>
                    <a:cubicBezTo>
                      <a:pt x="1182" y="440"/>
                      <a:pt x="1250" y="454"/>
                      <a:pt x="1316" y="481"/>
                    </a:cubicBezTo>
                    <a:cubicBezTo>
                      <a:pt x="1380" y="512"/>
                      <a:pt x="1445" y="539"/>
                      <a:pt x="1510" y="567"/>
                    </a:cubicBezTo>
                    <a:cubicBezTo>
                      <a:pt x="1523" y="567"/>
                      <a:pt x="1544" y="512"/>
                      <a:pt x="1577" y="406"/>
                    </a:cubicBezTo>
                    <a:cubicBezTo>
                      <a:pt x="1612" y="297"/>
                      <a:pt x="1629" y="226"/>
                      <a:pt x="1629" y="195"/>
                    </a:cubicBezTo>
                    <a:cubicBezTo>
                      <a:pt x="1629" y="182"/>
                      <a:pt x="1612" y="168"/>
                      <a:pt x="1585" y="151"/>
                    </a:cubicBezTo>
                    <a:cubicBezTo>
                      <a:pt x="1418" y="48"/>
                      <a:pt x="1237" y="1"/>
                      <a:pt x="1039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866;p45">
                <a:extLst>
                  <a:ext uri="{FF2B5EF4-FFF2-40B4-BE49-F238E27FC236}">
                    <a16:creationId xmlns:a16="http://schemas.microsoft.com/office/drawing/2014/main" id="{1B6B6B64-91F6-4E34-BDA6-98C0BEE8782D}"/>
                  </a:ext>
                </a:extLst>
              </p:cNvPr>
              <p:cNvSpPr/>
              <p:nvPr/>
            </p:nvSpPr>
            <p:spPr>
              <a:xfrm>
                <a:off x="1172517" y="2346123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39"/>
                    </a:moveTo>
                    <a:cubicBezTo>
                      <a:pt x="1209" y="439"/>
                      <a:pt x="1349" y="504"/>
                      <a:pt x="1462" y="634"/>
                    </a:cubicBezTo>
                    <a:cubicBezTo>
                      <a:pt x="1567" y="756"/>
                      <a:pt x="1622" y="906"/>
                      <a:pt x="1622" y="1080"/>
                    </a:cubicBezTo>
                    <a:cubicBezTo>
                      <a:pt x="1622" y="1250"/>
                      <a:pt x="1567" y="1397"/>
                      <a:pt x="1462" y="1522"/>
                    </a:cubicBezTo>
                    <a:cubicBezTo>
                      <a:pt x="1346" y="1656"/>
                      <a:pt x="1206" y="1720"/>
                      <a:pt x="1036" y="1720"/>
                    </a:cubicBezTo>
                    <a:cubicBezTo>
                      <a:pt x="869" y="1720"/>
                      <a:pt x="729" y="1656"/>
                      <a:pt x="613" y="1522"/>
                    </a:cubicBezTo>
                    <a:cubicBezTo>
                      <a:pt x="508" y="1397"/>
                      <a:pt x="453" y="1250"/>
                      <a:pt x="453" y="1080"/>
                    </a:cubicBezTo>
                    <a:cubicBezTo>
                      <a:pt x="453" y="906"/>
                      <a:pt x="505" y="756"/>
                      <a:pt x="613" y="634"/>
                    </a:cubicBezTo>
                    <a:cubicBezTo>
                      <a:pt x="726" y="504"/>
                      <a:pt x="866" y="439"/>
                      <a:pt x="1036" y="439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4" y="106"/>
                      <a:pt x="294" y="320"/>
                    </a:cubicBezTo>
                    <a:cubicBezTo>
                      <a:pt x="99" y="528"/>
                      <a:pt x="0" y="780"/>
                      <a:pt x="0" y="1080"/>
                    </a:cubicBezTo>
                    <a:cubicBezTo>
                      <a:pt x="0" y="1376"/>
                      <a:pt x="99" y="1632"/>
                      <a:pt x="294" y="1840"/>
                    </a:cubicBezTo>
                    <a:cubicBezTo>
                      <a:pt x="494" y="2054"/>
                      <a:pt x="743" y="2163"/>
                      <a:pt x="1036" y="2163"/>
                    </a:cubicBezTo>
                    <a:cubicBezTo>
                      <a:pt x="1332" y="2163"/>
                      <a:pt x="1577" y="2054"/>
                      <a:pt x="1778" y="1836"/>
                    </a:cubicBezTo>
                    <a:cubicBezTo>
                      <a:pt x="1973" y="1628"/>
                      <a:pt x="2072" y="1373"/>
                      <a:pt x="2072" y="1076"/>
                    </a:cubicBezTo>
                    <a:cubicBezTo>
                      <a:pt x="2072" y="780"/>
                      <a:pt x="1973" y="528"/>
                      <a:pt x="1775" y="320"/>
                    </a:cubicBezTo>
                    <a:cubicBezTo>
                      <a:pt x="1577" y="106"/>
                      <a:pt x="1332" y="0"/>
                      <a:pt x="1036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867;p45">
                <a:extLst>
                  <a:ext uri="{FF2B5EF4-FFF2-40B4-BE49-F238E27FC236}">
                    <a16:creationId xmlns:a16="http://schemas.microsoft.com/office/drawing/2014/main" id="{01C8E72D-2A12-4BC9-BE2F-88C480344CE7}"/>
                  </a:ext>
                </a:extLst>
              </p:cNvPr>
              <p:cNvSpPr/>
              <p:nvPr/>
            </p:nvSpPr>
            <p:spPr>
              <a:xfrm>
                <a:off x="1202778" y="2346385"/>
                <a:ext cx="43559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099" extrusionOk="0">
                    <a:moveTo>
                      <a:pt x="1285" y="0"/>
                    </a:moveTo>
                    <a:cubicBezTo>
                      <a:pt x="1165" y="0"/>
                      <a:pt x="1043" y="31"/>
                      <a:pt x="923" y="92"/>
                    </a:cubicBezTo>
                    <a:cubicBezTo>
                      <a:pt x="838" y="136"/>
                      <a:pt x="757" y="194"/>
                      <a:pt x="671" y="266"/>
                    </a:cubicBezTo>
                    <a:lnTo>
                      <a:pt x="566" y="361"/>
                    </a:lnTo>
                    <a:cubicBezTo>
                      <a:pt x="552" y="361"/>
                      <a:pt x="538" y="310"/>
                      <a:pt x="525" y="211"/>
                    </a:cubicBezTo>
                    <a:cubicBezTo>
                      <a:pt x="511" y="109"/>
                      <a:pt x="494" y="59"/>
                      <a:pt x="477" y="59"/>
                    </a:cubicBezTo>
                    <a:lnTo>
                      <a:pt x="460" y="62"/>
                    </a:lnTo>
                    <a:cubicBezTo>
                      <a:pt x="365" y="79"/>
                      <a:pt x="296" y="95"/>
                      <a:pt x="249" y="109"/>
                    </a:cubicBezTo>
                    <a:cubicBezTo>
                      <a:pt x="147" y="123"/>
                      <a:pt x="71" y="136"/>
                      <a:pt x="17" y="140"/>
                    </a:cubicBezTo>
                    <a:cubicBezTo>
                      <a:pt x="4" y="144"/>
                      <a:pt x="0" y="153"/>
                      <a:pt x="0" y="174"/>
                    </a:cubicBezTo>
                    <a:cubicBezTo>
                      <a:pt x="0" y="184"/>
                      <a:pt x="0" y="198"/>
                      <a:pt x="4" y="218"/>
                    </a:cubicBezTo>
                    <a:cubicBezTo>
                      <a:pt x="62" y="477"/>
                      <a:pt x="89" y="736"/>
                      <a:pt x="89" y="999"/>
                    </a:cubicBezTo>
                    <a:cubicBezTo>
                      <a:pt x="89" y="1111"/>
                      <a:pt x="89" y="1285"/>
                      <a:pt x="85" y="1516"/>
                    </a:cubicBezTo>
                    <a:lnTo>
                      <a:pt x="85" y="2037"/>
                    </a:lnTo>
                    <a:cubicBezTo>
                      <a:pt x="85" y="2075"/>
                      <a:pt x="99" y="2095"/>
                      <a:pt x="126" y="2095"/>
                    </a:cubicBezTo>
                    <a:lnTo>
                      <a:pt x="525" y="2095"/>
                    </a:lnTo>
                    <a:cubicBezTo>
                      <a:pt x="555" y="2095"/>
                      <a:pt x="573" y="2075"/>
                      <a:pt x="573" y="2034"/>
                    </a:cubicBezTo>
                    <a:cubicBezTo>
                      <a:pt x="573" y="1963"/>
                      <a:pt x="573" y="1857"/>
                      <a:pt x="569" y="1717"/>
                    </a:cubicBezTo>
                    <a:lnTo>
                      <a:pt x="569" y="1397"/>
                    </a:lnTo>
                    <a:lnTo>
                      <a:pt x="569" y="774"/>
                    </a:lnTo>
                    <a:cubicBezTo>
                      <a:pt x="569" y="692"/>
                      <a:pt x="637" y="606"/>
                      <a:pt x="774" y="525"/>
                    </a:cubicBezTo>
                    <a:cubicBezTo>
                      <a:pt x="896" y="450"/>
                      <a:pt x="1005" y="413"/>
                      <a:pt x="1093" y="413"/>
                    </a:cubicBezTo>
                    <a:cubicBezTo>
                      <a:pt x="1247" y="413"/>
                      <a:pt x="1349" y="460"/>
                      <a:pt x="1404" y="559"/>
                    </a:cubicBezTo>
                    <a:cubicBezTo>
                      <a:pt x="1441" y="627"/>
                      <a:pt x="1461" y="740"/>
                      <a:pt x="1461" y="900"/>
                    </a:cubicBezTo>
                    <a:lnTo>
                      <a:pt x="1461" y="1414"/>
                    </a:lnTo>
                    <a:cubicBezTo>
                      <a:pt x="1461" y="1485"/>
                      <a:pt x="1458" y="1587"/>
                      <a:pt x="1455" y="1724"/>
                    </a:cubicBezTo>
                    <a:cubicBezTo>
                      <a:pt x="1451" y="1861"/>
                      <a:pt x="1448" y="1966"/>
                      <a:pt x="1448" y="2034"/>
                    </a:cubicBezTo>
                    <a:cubicBezTo>
                      <a:pt x="1448" y="2075"/>
                      <a:pt x="1461" y="2095"/>
                      <a:pt x="1492" y="2095"/>
                    </a:cubicBezTo>
                    <a:cubicBezTo>
                      <a:pt x="1513" y="2095"/>
                      <a:pt x="1547" y="2092"/>
                      <a:pt x="1591" y="2092"/>
                    </a:cubicBezTo>
                    <a:cubicBezTo>
                      <a:pt x="1635" y="2089"/>
                      <a:pt x="1670" y="2085"/>
                      <a:pt x="1694" y="2085"/>
                    </a:cubicBezTo>
                    <a:cubicBezTo>
                      <a:pt x="1717" y="2085"/>
                      <a:pt x="1755" y="2089"/>
                      <a:pt x="1806" y="2092"/>
                    </a:cubicBezTo>
                    <a:cubicBezTo>
                      <a:pt x="1854" y="2095"/>
                      <a:pt x="1891" y="2098"/>
                      <a:pt x="1915" y="2098"/>
                    </a:cubicBezTo>
                    <a:cubicBezTo>
                      <a:pt x="1942" y="2098"/>
                      <a:pt x="1956" y="2078"/>
                      <a:pt x="1956" y="2041"/>
                    </a:cubicBezTo>
                    <a:cubicBezTo>
                      <a:pt x="1956" y="1973"/>
                      <a:pt x="1952" y="1867"/>
                      <a:pt x="1945" y="1727"/>
                    </a:cubicBezTo>
                    <a:cubicBezTo>
                      <a:pt x="1939" y="1587"/>
                      <a:pt x="1939" y="1482"/>
                      <a:pt x="1939" y="1414"/>
                    </a:cubicBezTo>
                    <a:cubicBezTo>
                      <a:pt x="1939" y="1117"/>
                      <a:pt x="1939" y="917"/>
                      <a:pt x="1945" y="804"/>
                    </a:cubicBezTo>
                    <a:cubicBezTo>
                      <a:pt x="1949" y="719"/>
                      <a:pt x="2010" y="631"/>
                      <a:pt x="2126" y="538"/>
                    </a:cubicBezTo>
                    <a:cubicBezTo>
                      <a:pt x="2238" y="453"/>
                      <a:pt x="2340" y="413"/>
                      <a:pt x="2429" y="413"/>
                    </a:cubicBezTo>
                    <a:cubicBezTo>
                      <a:pt x="2572" y="413"/>
                      <a:pt x="2671" y="443"/>
                      <a:pt x="2729" y="501"/>
                    </a:cubicBezTo>
                    <a:cubicBezTo>
                      <a:pt x="2777" y="559"/>
                      <a:pt x="2807" y="658"/>
                      <a:pt x="2818" y="804"/>
                    </a:cubicBezTo>
                    <a:cubicBezTo>
                      <a:pt x="2821" y="845"/>
                      <a:pt x="2821" y="1046"/>
                      <a:pt x="2821" y="1408"/>
                    </a:cubicBezTo>
                    <a:cubicBezTo>
                      <a:pt x="2821" y="1472"/>
                      <a:pt x="2818" y="1571"/>
                      <a:pt x="2814" y="1700"/>
                    </a:cubicBezTo>
                    <a:cubicBezTo>
                      <a:pt x="2807" y="1829"/>
                      <a:pt x="2807" y="1928"/>
                      <a:pt x="2807" y="1993"/>
                    </a:cubicBezTo>
                    <a:cubicBezTo>
                      <a:pt x="2807" y="2062"/>
                      <a:pt x="2821" y="2095"/>
                      <a:pt x="2851" y="2095"/>
                    </a:cubicBezTo>
                    <a:cubicBezTo>
                      <a:pt x="2876" y="2095"/>
                      <a:pt x="2913" y="2092"/>
                      <a:pt x="2961" y="2092"/>
                    </a:cubicBezTo>
                    <a:cubicBezTo>
                      <a:pt x="3008" y="2089"/>
                      <a:pt x="3046" y="2085"/>
                      <a:pt x="3070" y="2085"/>
                    </a:cubicBezTo>
                    <a:cubicBezTo>
                      <a:pt x="3093" y="2085"/>
                      <a:pt x="3124" y="2089"/>
                      <a:pt x="3168" y="2092"/>
                    </a:cubicBezTo>
                    <a:cubicBezTo>
                      <a:pt x="3213" y="2095"/>
                      <a:pt x="3244" y="2098"/>
                      <a:pt x="3267" y="2098"/>
                    </a:cubicBezTo>
                    <a:cubicBezTo>
                      <a:pt x="3298" y="2098"/>
                      <a:pt x="3315" y="2071"/>
                      <a:pt x="3315" y="2017"/>
                    </a:cubicBezTo>
                    <a:cubicBezTo>
                      <a:pt x="3315" y="1925"/>
                      <a:pt x="3312" y="1792"/>
                      <a:pt x="3308" y="1612"/>
                    </a:cubicBezTo>
                    <a:cubicBezTo>
                      <a:pt x="3305" y="1431"/>
                      <a:pt x="3301" y="1295"/>
                      <a:pt x="3301" y="1206"/>
                    </a:cubicBezTo>
                    <a:cubicBezTo>
                      <a:pt x="3301" y="1158"/>
                      <a:pt x="3305" y="1087"/>
                      <a:pt x="3305" y="988"/>
                    </a:cubicBezTo>
                    <a:cubicBezTo>
                      <a:pt x="3308" y="889"/>
                      <a:pt x="3312" y="818"/>
                      <a:pt x="3312" y="770"/>
                    </a:cubicBezTo>
                    <a:cubicBezTo>
                      <a:pt x="3312" y="525"/>
                      <a:pt x="3274" y="345"/>
                      <a:pt x="3203" y="232"/>
                    </a:cubicBezTo>
                    <a:cubicBezTo>
                      <a:pt x="3101" y="75"/>
                      <a:pt x="2920" y="0"/>
                      <a:pt x="2654" y="0"/>
                    </a:cubicBezTo>
                    <a:cubicBezTo>
                      <a:pt x="2518" y="0"/>
                      <a:pt x="2381" y="41"/>
                      <a:pt x="2242" y="120"/>
                    </a:cubicBezTo>
                    <a:cubicBezTo>
                      <a:pt x="2109" y="194"/>
                      <a:pt x="2000" y="287"/>
                      <a:pt x="1911" y="402"/>
                    </a:cubicBezTo>
                    <a:cubicBezTo>
                      <a:pt x="1823" y="133"/>
                      <a:pt x="1615" y="0"/>
                      <a:pt x="1285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868;p45">
                <a:extLst>
                  <a:ext uri="{FF2B5EF4-FFF2-40B4-BE49-F238E27FC236}">
                    <a16:creationId xmlns:a16="http://schemas.microsoft.com/office/drawing/2014/main" id="{94E1500C-39B5-4EFD-AB9C-F3863648D245}"/>
                  </a:ext>
                </a:extLst>
              </p:cNvPr>
              <p:cNvSpPr/>
              <p:nvPr/>
            </p:nvSpPr>
            <p:spPr>
              <a:xfrm>
                <a:off x="2107402" y="1647876"/>
                <a:ext cx="37659" cy="37659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866" extrusionOk="0">
                    <a:moveTo>
                      <a:pt x="1435" y="284"/>
                    </a:moveTo>
                    <a:cubicBezTo>
                      <a:pt x="2069" y="284"/>
                      <a:pt x="2583" y="798"/>
                      <a:pt x="2583" y="1432"/>
                    </a:cubicBezTo>
                    <a:cubicBezTo>
                      <a:pt x="2583" y="2069"/>
                      <a:pt x="2069" y="2583"/>
                      <a:pt x="1435" y="2583"/>
                    </a:cubicBezTo>
                    <a:cubicBezTo>
                      <a:pt x="798" y="2583"/>
                      <a:pt x="280" y="2069"/>
                      <a:pt x="280" y="1432"/>
                    </a:cubicBezTo>
                    <a:cubicBezTo>
                      <a:pt x="280" y="798"/>
                      <a:pt x="798" y="284"/>
                      <a:pt x="1435" y="284"/>
                    </a:cubicBezTo>
                    <a:close/>
                    <a:moveTo>
                      <a:pt x="1435" y="1"/>
                    </a:moveTo>
                    <a:cubicBezTo>
                      <a:pt x="645" y="1"/>
                      <a:pt x="1" y="645"/>
                      <a:pt x="1" y="1432"/>
                    </a:cubicBezTo>
                    <a:cubicBezTo>
                      <a:pt x="1" y="2222"/>
                      <a:pt x="645" y="2866"/>
                      <a:pt x="1435" y="2866"/>
                    </a:cubicBezTo>
                    <a:cubicBezTo>
                      <a:pt x="2222" y="2866"/>
                      <a:pt x="2866" y="2222"/>
                      <a:pt x="2866" y="1432"/>
                    </a:cubicBezTo>
                    <a:cubicBezTo>
                      <a:pt x="2866" y="645"/>
                      <a:pt x="2222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869;p45">
                <a:extLst>
                  <a:ext uri="{FF2B5EF4-FFF2-40B4-BE49-F238E27FC236}">
                    <a16:creationId xmlns:a16="http://schemas.microsoft.com/office/drawing/2014/main" id="{9CE22E68-5FBA-4E22-B085-905D31355873}"/>
                  </a:ext>
                </a:extLst>
              </p:cNvPr>
              <p:cNvSpPr/>
              <p:nvPr/>
            </p:nvSpPr>
            <p:spPr>
              <a:xfrm>
                <a:off x="2093670" y="1686337"/>
                <a:ext cx="65542" cy="24716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881" extrusionOk="0">
                    <a:moveTo>
                      <a:pt x="1877" y="0"/>
                    </a:moveTo>
                    <a:cubicBezTo>
                      <a:pt x="841" y="0"/>
                      <a:pt x="0" y="846"/>
                      <a:pt x="0" y="1881"/>
                    </a:cubicBezTo>
                    <a:lnTo>
                      <a:pt x="280" y="1881"/>
                    </a:lnTo>
                    <a:cubicBezTo>
                      <a:pt x="280" y="999"/>
                      <a:pt x="998" y="283"/>
                      <a:pt x="1877" y="283"/>
                    </a:cubicBezTo>
                    <a:lnTo>
                      <a:pt x="3107" y="283"/>
                    </a:lnTo>
                    <a:cubicBezTo>
                      <a:pt x="3989" y="283"/>
                      <a:pt x="4705" y="999"/>
                      <a:pt x="4705" y="1881"/>
                    </a:cubicBezTo>
                    <a:lnTo>
                      <a:pt x="4987" y="1881"/>
                    </a:lnTo>
                    <a:cubicBezTo>
                      <a:pt x="4987" y="846"/>
                      <a:pt x="4143" y="0"/>
                      <a:pt x="3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870;p45">
                <a:extLst>
                  <a:ext uri="{FF2B5EF4-FFF2-40B4-BE49-F238E27FC236}">
                    <a16:creationId xmlns:a16="http://schemas.microsoft.com/office/drawing/2014/main" id="{074060E3-343E-4292-90C2-02738467F9B0}"/>
                  </a:ext>
                </a:extLst>
              </p:cNvPr>
              <p:cNvSpPr/>
              <p:nvPr/>
            </p:nvSpPr>
            <p:spPr>
              <a:xfrm>
                <a:off x="2076523" y="1657731"/>
                <a:ext cx="7174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546" y="2736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871;p45">
                <a:extLst>
                  <a:ext uri="{FF2B5EF4-FFF2-40B4-BE49-F238E27FC236}">
                    <a16:creationId xmlns:a16="http://schemas.microsoft.com/office/drawing/2014/main" id="{B389DF91-F263-4F98-88B5-BC10EB765B64}"/>
                  </a:ext>
                </a:extLst>
              </p:cNvPr>
              <p:cNvSpPr/>
              <p:nvPr/>
            </p:nvSpPr>
            <p:spPr>
              <a:xfrm>
                <a:off x="2062095" y="1672093"/>
                <a:ext cx="36004" cy="722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2740" y="549"/>
                    </a:lnTo>
                    <a:lnTo>
                      <a:pt x="274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872;p45">
                <a:extLst>
                  <a:ext uri="{FF2B5EF4-FFF2-40B4-BE49-F238E27FC236}">
                    <a16:creationId xmlns:a16="http://schemas.microsoft.com/office/drawing/2014/main" id="{C335D0AF-68EE-4335-B677-B23BB29B065B}"/>
                  </a:ext>
                </a:extLst>
              </p:cNvPr>
              <p:cNvSpPr/>
              <p:nvPr/>
            </p:nvSpPr>
            <p:spPr>
              <a:xfrm>
                <a:off x="2242231" y="1649900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1"/>
                    </a:moveTo>
                    <a:cubicBezTo>
                      <a:pt x="277" y="1"/>
                      <a:pt x="1" y="276"/>
                      <a:pt x="1" y="620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20"/>
                    </a:cubicBezTo>
                    <a:cubicBezTo>
                      <a:pt x="1238" y="276"/>
                      <a:pt x="961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873;p45">
                <a:extLst>
                  <a:ext uri="{FF2B5EF4-FFF2-40B4-BE49-F238E27FC236}">
                    <a16:creationId xmlns:a16="http://schemas.microsoft.com/office/drawing/2014/main" id="{ADDB7317-F0F2-4A85-9641-801C6066405B}"/>
                  </a:ext>
                </a:extLst>
              </p:cNvPr>
              <p:cNvSpPr/>
              <p:nvPr/>
            </p:nvSpPr>
            <p:spPr>
              <a:xfrm>
                <a:off x="2242231" y="1672330"/>
                <a:ext cx="16267" cy="16307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41" extrusionOk="0">
                    <a:moveTo>
                      <a:pt x="621" y="0"/>
                    </a:moveTo>
                    <a:cubicBezTo>
                      <a:pt x="277" y="0"/>
                      <a:pt x="1" y="280"/>
                      <a:pt x="1" y="620"/>
                    </a:cubicBezTo>
                    <a:cubicBezTo>
                      <a:pt x="1" y="961"/>
                      <a:pt x="277" y="1240"/>
                      <a:pt x="621" y="1240"/>
                    </a:cubicBezTo>
                    <a:cubicBezTo>
                      <a:pt x="961" y="1240"/>
                      <a:pt x="1238" y="961"/>
                      <a:pt x="1238" y="620"/>
                    </a:cubicBezTo>
                    <a:cubicBezTo>
                      <a:pt x="1238" y="280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4;p45">
                <a:extLst>
                  <a:ext uri="{FF2B5EF4-FFF2-40B4-BE49-F238E27FC236}">
                    <a16:creationId xmlns:a16="http://schemas.microsoft.com/office/drawing/2014/main" id="{B0EFC911-278D-44A3-A75F-80AF4EF1F690}"/>
                  </a:ext>
                </a:extLst>
              </p:cNvPr>
              <p:cNvSpPr/>
              <p:nvPr/>
            </p:nvSpPr>
            <p:spPr>
              <a:xfrm>
                <a:off x="2242231" y="1694799"/>
                <a:ext cx="16267" cy="1625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7" extrusionOk="0">
                    <a:moveTo>
                      <a:pt x="621" y="0"/>
                    </a:moveTo>
                    <a:cubicBezTo>
                      <a:pt x="277" y="0"/>
                      <a:pt x="1" y="276"/>
                      <a:pt x="1" y="617"/>
                    </a:cubicBezTo>
                    <a:cubicBezTo>
                      <a:pt x="1" y="961"/>
                      <a:pt x="277" y="1237"/>
                      <a:pt x="621" y="1237"/>
                    </a:cubicBezTo>
                    <a:cubicBezTo>
                      <a:pt x="961" y="1237"/>
                      <a:pt x="1238" y="961"/>
                      <a:pt x="1238" y="617"/>
                    </a:cubicBezTo>
                    <a:cubicBezTo>
                      <a:pt x="1238" y="276"/>
                      <a:pt x="961" y="0"/>
                      <a:pt x="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75;p45">
                <a:extLst>
                  <a:ext uri="{FF2B5EF4-FFF2-40B4-BE49-F238E27FC236}">
                    <a16:creationId xmlns:a16="http://schemas.microsoft.com/office/drawing/2014/main" id="{D9AB0DE6-8E23-4A98-B7B4-DC2602C6493C}"/>
                  </a:ext>
                </a:extLst>
              </p:cNvPr>
              <p:cNvSpPr/>
              <p:nvPr/>
            </p:nvSpPr>
            <p:spPr>
              <a:xfrm>
                <a:off x="1914336" y="1649900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09"/>
                    </a:lnTo>
                    <a:lnTo>
                      <a:pt x="1" y="477"/>
                    </a:lnTo>
                    <a:lnTo>
                      <a:pt x="328" y="794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4"/>
                    </a:lnTo>
                    <a:lnTo>
                      <a:pt x="1312" y="477"/>
                    </a:lnTo>
                    <a:lnTo>
                      <a:pt x="859" y="409"/>
                    </a:lnTo>
                    <a:lnTo>
                      <a:pt x="658" y="1"/>
                    </a:lnTo>
                    <a:close/>
                    <a:moveTo>
                      <a:pt x="1060" y="1248"/>
                    </a:moveTo>
                    <a:lnTo>
                      <a:pt x="1060" y="1248"/>
                    </a:lnTo>
                    <a:lnTo>
                      <a:pt x="1060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76;p45">
                <a:extLst>
                  <a:ext uri="{FF2B5EF4-FFF2-40B4-BE49-F238E27FC236}">
                    <a16:creationId xmlns:a16="http://schemas.microsoft.com/office/drawing/2014/main" id="{0855F841-7277-493A-BD5C-821EB14516D6}"/>
                  </a:ext>
                </a:extLst>
              </p:cNvPr>
              <p:cNvSpPr/>
              <p:nvPr/>
            </p:nvSpPr>
            <p:spPr>
              <a:xfrm>
                <a:off x="1914336" y="1672277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0"/>
                    </a:lnTo>
                    <a:lnTo>
                      <a:pt x="1" y="477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3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7"/>
                    </a:lnTo>
                    <a:lnTo>
                      <a:pt x="859" y="410"/>
                    </a:lnTo>
                    <a:lnTo>
                      <a:pt x="658" y="1"/>
                    </a:lnTo>
                    <a:close/>
                    <a:moveTo>
                      <a:pt x="253" y="1248"/>
                    </a:moveTo>
                    <a:lnTo>
                      <a:pt x="253" y="1248"/>
                    </a:lnTo>
                    <a:lnTo>
                      <a:pt x="253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77;p45">
                <a:extLst>
                  <a:ext uri="{FF2B5EF4-FFF2-40B4-BE49-F238E27FC236}">
                    <a16:creationId xmlns:a16="http://schemas.microsoft.com/office/drawing/2014/main" id="{01CE9091-F881-4BFC-BA43-B186D3ABA79B}"/>
                  </a:ext>
                </a:extLst>
              </p:cNvPr>
              <p:cNvSpPr/>
              <p:nvPr/>
            </p:nvSpPr>
            <p:spPr>
              <a:xfrm>
                <a:off x="1914336" y="1694655"/>
                <a:ext cx="17253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48" extrusionOk="0">
                    <a:moveTo>
                      <a:pt x="658" y="1"/>
                    </a:moveTo>
                    <a:lnTo>
                      <a:pt x="454" y="413"/>
                    </a:lnTo>
                    <a:lnTo>
                      <a:pt x="1" y="478"/>
                    </a:lnTo>
                    <a:lnTo>
                      <a:pt x="328" y="798"/>
                    </a:lnTo>
                    <a:lnTo>
                      <a:pt x="253" y="1248"/>
                    </a:lnTo>
                    <a:lnTo>
                      <a:pt x="658" y="1037"/>
                    </a:lnTo>
                    <a:lnTo>
                      <a:pt x="1060" y="1248"/>
                    </a:lnTo>
                    <a:lnTo>
                      <a:pt x="985" y="798"/>
                    </a:lnTo>
                    <a:lnTo>
                      <a:pt x="1312" y="478"/>
                    </a:lnTo>
                    <a:lnTo>
                      <a:pt x="859" y="413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78;p45">
                <a:extLst>
                  <a:ext uri="{FF2B5EF4-FFF2-40B4-BE49-F238E27FC236}">
                    <a16:creationId xmlns:a16="http://schemas.microsoft.com/office/drawing/2014/main" id="{94BCC001-37FE-4D90-B224-11ABED2A344F}"/>
                  </a:ext>
                </a:extLst>
              </p:cNvPr>
              <p:cNvSpPr/>
              <p:nvPr/>
            </p:nvSpPr>
            <p:spPr>
              <a:xfrm>
                <a:off x="1936989" y="1655222"/>
                <a:ext cx="40892" cy="575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8" extrusionOk="0">
                    <a:moveTo>
                      <a:pt x="1" y="0"/>
                    </a:moveTo>
                    <a:lnTo>
                      <a:pt x="1" y="437"/>
                    </a:lnTo>
                    <a:lnTo>
                      <a:pt x="3111" y="437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79;p45">
                <a:extLst>
                  <a:ext uri="{FF2B5EF4-FFF2-40B4-BE49-F238E27FC236}">
                    <a16:creationId xmlns:a16="http://schemas.microsoft.com/office/drawing/2014/main" id="{696AF2CF-4007-429C-B391-26656EB5D4CC}"/>
                  </a:ext>
                </a:extLst>
              </p:cNvPr>
              <p:cNvSpPr/>
              <p:nvPr/>
            </p:nvSpPr>
            <p:spPr>
              <a:xfrm>
                <a:off x="1936989" y="1677612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80;p45">
                <a:extLst>
                  <a:ext uri="{FF2B5EF4-FFF2-40B4-BE49-F238E27FC236}">
                    <a16:creationId xmlns:a16="http://schemas.microsoft.com/office/drawing/2014/main" id="{2501EB3B-CA57-4174-AEB2-5BE332B45593}"/>
                  </a:ext>
                </a:extLst>
              </p:cNvPr>
              <p:cNvSpPr/>
              <p:nvPr/>
            </p:nvSpPr>
            <p:spPr>
              <a:xfrm>
                <a:off x="1936989" y="1699989"/>
                <a:ext cx="40892" cy="5742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37" extrusionOk="0">
                    <a:moveTo>
                      <a:pt x="1" y="0"/>
                    </a:moveTo>
                    <a:lnTo>
                      <a:pt x="1" y="436"/>
                    </a:lnTo>
                    <a:lnTo>
                      <a:pt x="3111" y="436"/>
                    </a:lnTo>
                    <a:lnTo>
                      <a:pt x="3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81;p45">
                <a:extLst>
                  <a:ext uri="{FF2B5EF4-FFF2-40B4-BE49-F238E27FC236}">
                    <a16:creationId xmlns:a16="http://schemas.microsoft.com/office/drawing/2014/main" id="{76EFDB95-FA20-4B3E-BE41-B61E194F305C}"/>
                  </a:ext>
                </a:extLst>
              </p:cNvPr>
              <p:cNvSpPr/>
              <p:nvPr/>
            </p:nvSpPr>
            <p:spPr>
              <a:xfrm>
                <a:off x="1781569" y="1649716"/>
                <a:ext cx="47908" cy="6133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668" extrusionOk="0">
                    <a:moveTo>
                      <a:pt x="3207" y="440"/>
                    </a:moveTo>
                    <a:lnTo>
                      <a:pt x="3207" y="3840"/>
                    </a:lnTo>
                    <a:lnTo>
                      <a:pt x="2068" y="3060"/>
                    </a:lnTo>
                    <a:lnTo>
                      <a:pt x="1823" y="2893"/>
                    </a:lnTo>
                    <a:lnTo>
                      <a:pt x="1578" y="3060"/>
                    </a:lnTo>
                    <a:lnTo>
                      <a:pt x="436" y="3840"/>
                    </a:lnTo>
                    <a:lnTo>
                      <a:pt x="436" y="440"/>
                    </a:lnTo>
                    <a:close/>
                    <a:moveTo>
                      <a:pt x="1" y="1"/>
                    </a:moveTo>
                    <a:lnTo>
                      <a:pt x="1" y="4668"/>
                    </a:lnTo>
                    <a:lnTo>
                      <a:pt x="1823" y="3421"/>
                    </a:lnTo>
                    <a:lnTo>
                      <a:pt x="3646" y="4668"/>
                    </a:lnTo>
                    <a:lnTo>
                      <a:pt x="36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82;p45">
                <a:extLst>
                  <a:ext uri="{FF2B5EF4-FFF2-40B4-BE49-F238E27FC236}">
                    <a16:creationId xmlns:a16="http://schemas.microsoft.com/office/drawing/2014/main" id="{F6AB4C1F-D586-4E4B-9A05-215D7982B28A}"/>
                  </a:ext>
                </a:extLst>
              </p:cNvPr>
              <p:cNvSpPr/>
              <p:nvPr/>
            </p:nvSpPr>
            <p:spPr>
              <a:xfrm>
                <a:off x="1633718" y="1648086"/>
                <a:ext cx="64071" cy="66909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5092" extrusionOk="0">
                    <a:moveTo>
                      <a:pt x="2251" y="0"/>
                    </a:moveTo>
                    <a:cubicBezTo>
                      <a:pt x="2079" y="0"/>
                      <a:pt x="1906" y="18"/>
                      <a:pt x="1734" y="53"/>
                    </a:cubicBezTo>
                    <a:cubicBezTo>
                      <a:pt x="992" y="203"/>
                      <a:pt x="358" y="677"/>
                      <a:pt x="0" y="1348"/>
                    </a:cubicBezTo>
                    <a:lnTo>
                      <a:pt x="385" y="1552"/>
                    </a:lnTo>
                    <a:cubicBezTo>
                      <a:pt x="682" y="997"/>
                      <a:pt x="1206" y="609"/>
                      <a:pt x="1823" y="482"/>
                    </a:cubicBezTo>
                    <a:cubicBezTo>
                      <a:pt x="1967" y="452"/>
                      <a:pt x="2111" y="437"/>
                      <a:pt x="2254" y="437"/>
                    </a:cubicBezTo>
                    <a:cubicBezTo>
                      <a:pt x="2661" y="437"/>
                      <a:pt x="3059" y="557"/>
                      <a:pt x="3407" y="789"/>
                    </a:cubicBezTo>
                    <a:cubicBezTo>
                      <a:pt x="3877" y="1099"/>
                      <a:pt x="4198" y="1573"/>
                      <a:pt x="4313" y="2125"/>
                    </a:cubicBezTo>
                    <a:cubicBezTo>
                      <a:pt x="4422" y="2677"/>
                      <a:pt x="4313" y="3238"/>
                      <a:pt x="4003" y="3708"/>
                    </a:cubicBezTo>
                    <a:cubicBezTo>
                      <a:pt x="3693" y="4179"/>
                      <a:pt x="3220" y="4499"/>
                      <a:pt x="2668" y="4611"/>
                    </a:cubicBezTo>
                    <a:cubicBezTo>
                      <a:pt x="2527" y="4640"/>
                      <a:pt x="2385" y="4655"/>
                      <a:pt x="2244" y="4655"/>
                    </a:cubicBezTo>
                    <a:cubicBezTo>
                      <a:pt x="1582" y="4655"/>
                      <a:pt x="944" y="4339"/>
                      <a:pt x="542" y="3793"/>
                    </a:cubicBezTo>
                    <a:lnTo>
                      <a:pt x="191" y="4049"/>
                    </a:lnTo>
                    <a:cubicBezTo>
                      <a:pt x="675" y="4713"/>
                      <a:pt x="1448" y="5092"/>
                      <a:pt x="2248" y="5092"/>
                    </a:cubicBezTo>
                    <a:cubicBezTo>
                      <a:pt x="2416" y="5092"/>
                      <a:pt x="2586" y="5075"/>
                      <a:pt x="2753" y="5040"/>
                    </a:cubicBezTo>
                    <a:cubicBezTo>
                      <a:pt x="3421" y="4905"/>
                      <a:pt x="3993" y="4516"/>
                      <a:pt x="4368" y="3950"/>
                    </a:cubicBezTo>
                    <a:cubicBezTo>
                      <a:pt x="4742" y="3381"/>
                      <a:pt x="4875" y="2704"/>
                      <a:pt x="4739" y="2036"/>
                    </a:cubicBezTo>
                    <a:cubicBezTo>
                      <a:pt x="4603" y="1372"/>
                      <a:pt x="4215" y="796"/>
                      <a:pt x="3649" y="421"/>
                    </a:cubicBezTo>
                    <a:cubicBezTo>
                      <a:pt x="3227" y="143"/>
                      <a:pt x="2744" y="0"/>
                      <a:pt x="2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83;p45">
                <a:extLst>
                  <a:ext uri="{FF2B5EF4-FFF2-40B4-BE49-F238E27FC236}">
                    <a16:creationId xmlns:a16="http://schemas.microsoft.com/office/drawing/2014/main" id="{234226BB-A1ED-4B97-BE96-7B6408AFFF3A}"/>
                  </a:ext>
                </a:extLst>
              </p:cNvPr>
              <p:cNvSpPr/>
              <p:nvPr/>
            </p:nvSpPr>
            <p:spPr>
              <a:xfrm>
                <a:off x="1630814" y="1654144"/>
                <a:ext cx="18317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48" extrusionOk="0">
                    <a:moveTo>
                      <a:pt x="425" y="1"/>
                    </a:moveTo>
                    <a:lnTo>
                      <a:pt x="0" y="90"/>
                    </a:lnTo>
                    <a:lnTo>
                      <a:pt x="235" y="1248"/>
                    </a:lnTo>
                    <a:lnTo>
                      <a:pt x="1393" y="1010"/>
                    </a:lnTo>
                    <a:lnTo>
                      <a:pt x="1304" y="580"/>
                    </a:lnTo>
                    <a:lnTo>
                      <a:pt x="576" y="730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84;p45">
                <a:extLst>
                  <a:ext uri="{FF2B5EF4-FFF2-40B4-BE49-F238E27FC236}">
                    <a16:creationId xmlns:a16="http://schemas.microsoft.com/office/drawing/2014/main" id="{B8341CA3-FCF2-4382-B4BF-72E2DA828947}"/>
                  </a:ext>
                </a:extLst>
              </p:cNvPr>
              <p:cNvSpPr/>
              <p:nvPr/>
            </p:nvSpPr>
            <p:spPr>
              <a:xfrm>
                <a:off x="1649827" y="1660911"/>
                <a:ext cx="18107" cy="3152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2399" extrusionOk="0">
                    <a:moveTo>
                      <a:pt x="937" y="1"/>
                    </a:moveTo>
                    <a:lnTo>
                      <a:pt x="937" y="1448"/>
                    </a:lnTo>
                    <a:lnTo>
                      <a:pt x="0" y="2028"/>
                    </a:lnTo>
                    <a:lnTo>
                      <a:pt x="233" y="2399"/>
                    </a:lnTo>
                    <a:lnTo>
                      <a:pt x="1377" y="1693"/>
                    </a:lnTo>
                    <a:lnTo>
                      <a:pt x="13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85;p45">
                <a:extLst>
                  <a:ext uri="{FF2B5EF4-FFF2-40B4-BE49-F238E27FC236}">
                    <a16:creationId xmlns:a16="http://schemas.microsoft.com/office/drawing/2014/main" id="{896BD963-AFCA-4ED4-9061-D1D0EDCFBD89}"/>
                  </a:ext>
                </a:extLst>
              </p:cNvPr>
              <p:cNvSpPr/>
              <p:nvPr/>
            </p:nvSpPr>
            <p:spPr>
              <a:xfrm>
                <a:off x="1421178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10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6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86;p45">
                <a:extLst>
                  <a:ext uri="{FF2B5EF4-FFF2-40B4-BE49-F238E27FC236}">
                    <a16:creationId xmlns:a16="http://schemas.microsoft.com/office/drawing/2014/main" id="{437C9ECA-F6A4-46D2-BCF8-98D06CC78C1E}"/>
                  </a:ext>
                </a:extLst>
              </p:cNvPr>
              <p:cNvSpPr/>
              <p:nvPr/>
            </p:nvSpPr>
            <p:spPr>
              <a:xfrm>
                <a:off x="1461544" y="1827789"/>
                <a:ext cx="3170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677" extrusionOk="0">
                    <a:moveTo>
                      <a:pt x="1211" y="372"/>
                    </a:moveTo>
                    <a:cubicBezTo>
                      <a:pt x="1708" y="372"/>
                      <a:pt x="1933" y="947"/>
                      <a:pt x="1933" y="1823"/>
                    </a:cubicBezTo>
                    <a:cubicBezTo>
                      <a:pt x="1933" y="2729"/>
                      <a:pt x="1697" y="3305"/>
                      <a:pt x="1204" y="3305"/>
                    </a:cubicBezTo>
                    <a:cubicBezTo>
                      <a:pt x="768" y="3305"/>
                      <a:pt x="482" y="2781"/>
                      <a:pt x="482" y="1857"/>
                    </a:cubicBezTo>
                    <a:cubicBezTo>
                      <a:pt x="482" y="886"/>
                      <a:pt x="788" y="372"/>
                      <a:pt x="1211" y="372"/>
                    </a:cubicBezTo>
                    <a:close/>
                    <a:moveTo>
                      <a:pt x="1238" y="1"/>
                    </a:moveTo>
                    <a:cubicBezTo>
                      <a:pt x="516" y="1"/>
                      <a:pt x="1" y="658"/>
                      <a:pt x="1" y="1850"/>
                    </a:cubicBezTo>
                    <a:cubicBezTo>
                      <a:pt x="12" y="3026"/>
                      <a:pt x="482" y="3677"/>
                      <a:pt x="1177" y="3677"/>
                    </a:cubicBezTo>
                    <a:cubicBezTo>
                      <a:pt x="1963" y="3677"/>
                      <a:pt x="2413" y="3009"/>
                      <a:pt x="2413" y="1799"/>
                    </a:cubicBezTo>
                    <a:cubicBezTo>
                      <a:pt x="2413" y="669"/>
                      <a:pt x="1988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87;p45">
                <a:extLst>
                  <a:ext uri="{FF2B5EF4-FFF2-40B4-BE49-F238E27FC236}">
                    <a16:creationId xmlns:a16="http://schemas.microsoft.com/office/drawing/2014/main" id="{F5AB9F4B-88B4-4C18-B43E-52C6F4694FBA}"/>
                  </a:ext>
                </a:extLst>
              </p:cNvPr>
              <p:cNvSpPr/>
              <p:nvPr/>
            </p:nvSpPr>
            <p:spPr>
              <a:xfrm>
                <a:off x="1501976" y="1827789"/>
                <a:ext cx="31746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3677" extrusionOk="0">
                    <a:moveTo>
                      <a:pt x="1210" y="372"/>
                    </a:moveTo>
                    <a:cubicBezTo>
                      <a:pt x="1707" y="372"/>
                      <a:pt x="1932" y="947"/>
                      <a:pt x="1932" y="1823"/>
                    </a:cubicBezTo>
                    <a:cubicBezTo>
                      <a:pt x="1932" y="2729"/>
                      <a:pt x="1697" y="3305"/>
                      <a:pt x="1207" y="3305"/>
                    </a:cubicBezTo>
                    <a:cubicBezTo>
                      <a:pt x="767" y="3305"/>
                      <a:pt x="485" y="2781"/>
                      <a:pt x="485" y="1857"/>
                    </a:cubicBezTo>
                    <a:cubicBezTo>
                      <a:pt x="485" y="886"/>
                      <a:pt x="791" y="372"/>
                      <a:pt x="1210" y="372"/>
                    </a:cubicBezTo>
                    <a:close/>
                    <a:moveTo>
                      <a:pt x="1237" y="1"/>
                    </a:moveTo>
                    <a:cubicBezTo>
                      <a:pt x="515" y="1"/>
                      <a:pt x="1" y="658"/>
                      <a:pt x="1" y="1850"/>
                    </a:cubicBezTo>
                    <a:cubicBezTo>
                      <a:pt x="14" y="3026"/>
                      <a:pt x="485" y="3677"/>
                      <a:pt x="1180" y="3677"/>
                    </a:cubicBezTo>
                    <a:cubicBezTo>
                      <a:pt x="1966" y="3677"/>
                      <a:pt x="2416" y="3009"/>
                      <a:pt x="2416" y="1799"/>
                    </a:cubicBezTo>
                    <a:cubicBezTo>
                      <a:pt x="2416" y="669"/>
                      <a:pt x="1986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88;p45">
                <a:extLst>
                  <a:ext uri="{FF2B5EF4-FFF2-40B4-BE49-F238E27FC236}">
                    <a16:creationId xmlns:a16="http://schemas.microsoft.com/office/drawing/2014/main" id="{EC83D9B7-0AD4-41B2-8739-00608651D8CE}"/>
                  </a:ext>
                </a:extLst>
              </p:cNvPr>
              <p:cNvSpPr/>
              <p:nvPr/>
            </p:nvSpPr>
            <p:spPr>
              <a:xfrm>
                <a:off x="1720415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10" y="345"/>
                    </a:moveTo>
                    <a:cubicBezTo>
                      <a:pt x="1643" y="345"/>
                      <a:pt x="1810" y="641"/>
                      <a:pt x="1810" y="927"/>
                    </a:cubicBezTo>
                    <a:cubicBezTo>
                      <a:pt x="1810" y="1248"/>
                      <a:pt x="1575" y="1469"/>
                      <a:pt x="1268" y="1571"/>
                    </a:cubicBezTo>
                    <a:cubicBezTo>
                      <a:pt x="859" y="1462"/>
                      <a:pt x="590" y="1271"/>
                      <a:pt x="590" y="914"/>
                    </a:cubicBezTo>
                    <a:cubicBezTo>
                      <a:pt x="590" y="607"/>
                      <a:pt x="812" y="345"/>
                      <a:pt x="1210" y="345"/>
                    </a:cubicBezTo>
                    <a:close/>
                    <a:moveTo>
                      <a:pt x="1132" y="1916"/>
                    </a:moveTo>
                    <a:cubicBezTo>
                      <a:pt x="1616" y="2051"/>
                      <a:pt x="1916" y="2259"/>
                      <a:pt x="1916" y="2692"/>
                    </a:cubicBezTo>
                    <a:cubicBezTo>
                      <a:pt x="1916" y="3060"/>
                      <a:pt x="1636" y="3329"/>
                      <a:pt x="1204" y="3329"/>
                    </a:cubicBezTo>
                    <a:cubicBezTo>
                      <a:pt x="751" y="3329"/>
                      <a:pt x="478" y="3009"/>
                      <a:pt x="491" y="2647"/>
                    </a:cubicBezTo>
                    <a:cubicBezTo>
                      <a:pt x="491" y="2310"/>
                      <a:pt x="716" y="2038"/>
                      <a:pt x="1132" y="1916"/>
                    </a:cubicBezTo>
                    <a:close/>
                    <a:moveTo>
                      <a:pt x="1238" y="1"/>
                    </a:moveTo>
                    <a:cubicBezTo>
                      <a:pt x="614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699" y="1745"/>
                    </a:cubicBezTo>
                    <a:lnTo>
                      <a:pt x="706" y="1762"/>
                    </a:lnTo>
                    <a:cubicBezTo>
                      <a:pt x="270" y="1949"/>
                      <a:pt x="1" y="2266"/>
                      <a:pt x="1" y="2716"/>
                    </a:cubicBezTo>
                    <a:cubicBezTo>
                      <a:pt x="1" y="3233"/>
                      <a:pt x="451" y="3677"/>
                      <a:pt x="1194" y="3677"/>
                    </a:cubicBezTo>
                    <a:cubicBezTo>
                      <a:pt x="1872" y="3677"/>
                      <a:pt x="2403" y="3260"/>
                      <a:pt x="2403" y="2644"/>
                    </a:cubicBezTo>
                    <a:cubicBezTo>
                      <a:pt x="2403" y="2211"/>
                      <a:pt x="2127" y="1898"/>
                      <a:pt x="1688" y="1724"/>
                    </a:cubicBezTo>
                    <a:lnTo>
                      <a:pt x="1688" y="1707"/>
                    </a:lnTo>
                    <a:cubicBezTo>
                      <a:pt x="2123" y="1499"/>
                      <a:pt x="2270" y="1176"/>
                      <a:pt x="2270" y="876"/>
                    </a:cubicBezTo>
                    <a:cubicBezTo>
                      <a:pt x="2270" y="433"/>
                      <a:pt x="1926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89;p45">
                <a:extLst>
                  <a:ext uri="{FF2B5EF4-FFF2-40B4-BE49-F238E27FC236}">
                    <a16:creationId xmlns:a16="http://schemas.microsoft.com/office/drawing/2014/main" id="{F37C005C-1D3B-4FAC-8DA3-754207664CC2}"/>
                  </a:ext>
                </a:extLst>
              </p:cNvPr>
              <p:cNvSpPr/>
              <p:nvPr/>
            </p:nvSpPr>
            <p:spPr>
              <a:xfrm>
                <a:off x="1761925" y="1867051"/>
                <a:ext cx="8567" cy="9053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89" extrusionOk="0">
                    <a:moveTo>
                      <a:pt x="331" y="0"/>
                    </a:moveTo>
                    <a:cubicBezTo>
                      <a:pt x="140" y="0"/>
                      <a:pt x="0" y="143"/>
                      <a:pt x="0" y="344"/>
                    </a:cubicBezTo>
                    <a:cubicBezTo>
                      <a:pt x="0" y="542"/>
                      <a:pt x="133" y="689"/>
                      <a:pt x="324" y="689"/>
                    </a:cubicBezTo>
                    <a:cubicBezTo>
                      <a:pt x="528" y="689"/>
                      <a:pt x="651" y="542"/>
                      <a:pt x="651" y="344"/>
                    </a:cubicBezTo>
                    <a:cubicBezTo>
                      <a:pt x="651" y="143"/>
                      <a:pt x="521" y="0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90;p45">
                <a:extLst>
                  <a:ext uri="{FF2B5EF4-FFF2-40B4-BE49-F238E27FC236}">
                    <a16:creationId xmlns:a16="http://schemas.microsoft.com/office/drawing/2014/main" id="{5DA48D30-C7A0-4269-8A3A-1197EE111287}"/>
                  </a:ext>
                </a:extLst>
              </p:cNvPr>
              <p:cNvSpPr/>
              <p:nvPr/>
            </p:nvSpPr>
            <p:spPr>
              <a:xfrm>
                <a:off x="1779690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7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5" y="389"/>
                    </a:cubicBezTo>
                    <a:cubicBezTo>
                      <a:pt x="1414" y="389"/>
                      <a:pt x="1598" y="641"/>
                      <a:pt x="1598" y="927"/>
                    </a:cubicBezTo>
                    <a:cubicBezTo>
                      <a:pt x="1598" y="1346"/>
                      <a:pt x="1152" y="1527"/>
                      <a:pt x="804" y="1527"/>
                    </a:cubicBezTo>
                    <a:lnTo>
                      <a:pt x="535" y="1527"/>
                    </a:lnTo>
                    <a:lnTo>
                      <a:pt x="535" y="1888"/>
                    </a:lnTo>
                    <a:lnTo>
                      <a:pt x="804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7" y="2897"/>
                      <a:pt x="1537" y="3288"/>
                      <a:pt x="917" y="3288"/>
                    </a:cubicBezTo>
                    <a:cubicBezTo>
                      <a:pt x="587" y="3288"/>
                      <a:pt x="266" y="3152"/>
                      <a:pt x="130" y="3063"/>
                    </a:cubicBezTo>
                    <a:lnTo>
                      <a:pt x="1" y="3438"/>
                    </a:lnTo>
                    <a:cubicBezTo>
                      <a:pt x="174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8" y="1697"/>
                    </a:cubicBezTo>
                    <a:lnTo>
                      <a:pt x="1428" y="1687"/>
                    </a:lnTo>
                    <a:cubicBezTo>
                      <a:pt x="1864" y="1527"/>
                      <a:pt x="2082" y="1216"/>
                      <a:pt x="2082" y="849"/>
                    </a:cubicBezTo>
                    <a:cubicBezTo>
                      <a:pt x="2082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91;p45">
                <a:extLst>
                  <a:ext uri="{FF2B5EF4-FFF2-40B4-BE49-F238E27FC236}">
                    <a16:creationId xmlns:a16="http://schemas.microsoft.com/office/drawing/2014/main" id="{89DAEDE4-BF96-4D52-B610-C3CED625FB39}"/>
                  </a:ext>
                </a:extLst>
              </p:cNvPr>
              <p:cNvSpPr/>
              <p:nvPr/>
            </p:nvSpPr>
            <p:spPr>
              <a:xfrm>
                <a:off x="1820332" y="1827789"/>
                <a:ext cx="29828" cy="47554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19" extrusionOk="0">
                    <a:moveTo>
                      <a:pt x="1095" y="1"/>
                    </a:moveTo>
                    <a:cubicBezTo>
                      <a:pt x="686" y="1"/>
                      <a:pt x="335" y="154"/>
                      <a:pt x="90" y="362"/>
                    </a:cubicBezTo>
                    <a:lnTo>
                      <a:pt x="243" y="702"/>
                    </a:lnTo>
                    <a:cubicBezTo>
                      <a:pt x="406" y="566"/>
                      <a:pt x="672" y="399"/>
                      <a:pt x="996" y="399"/>
                    </a:cubicBezTo>
                    <a:cubicBezTo>
                      <a:pt x="1527" y="399"/>
                      <a:pt x="1700" y="733"/>
                      <a:pt x="1700" y="1094"/>
                    </a:cubicBezTo>
                    <a:cubicBezTo>
                      <a:pt x="1697" y="1633"/>
                      <a:pt x="1285" y="2092"/>
                      <a:pt x="379" y="2954"/>
                    </a:cubicBezTo>
                    <a:lnTo>
                      <a:pt x="1" y="3322"/>
                    </a:lnTo>
                    <a:lnTo>
                      <a:pt x="1" y="3619"/>
                    </a:lnTo>
                    <a:lnTo>
                      <a:pt x="2269" y="3619"/>
                    </a:lnTo>
                    <a:lnTo>
                      <a:pt x="2269" y="3216"/>
                    </a:lnTo>
                    <a:lnTo>
                      <a:pt x="672" y="3216"/>
                    </a:lnTo>
                    <a:lnTo>
                      <a:pt x="672" y="3207"/>
                    </a:lnTo>
                    <a:lnTo>
                      <a:pt x="958" y="2944"/>
                    </a:lnTo>
                    <a:cubicBezTo>
                      <a:pt x="1708" y="2222"/>
                      <a:pt x="2184" y="1691"/>
                      <a:pt x="2184" y="1037"/>
                    </a:cubicBezTo>
                    <a:cubicBezTo>
                      <a:pt x="2184" y="526"/>
                      <a:pt x="1861" y="1"/>
                      <a:pt x="10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92;p45">
                <a:extLst>
                  <a:ext uri="{FF2B5EF4-FFF2-40B4-BE49-F238E27FC236}">
                    <a16:creationId xmlns:a16="http://schemas.microsoft.com/office/drawing/2014/main" id="{0310BC38-18D3-43EC-9560-13F494BD869C}"/>
                  </a:ext>
                </a:extLst>
              </p:cNvPr>
              <p:cNvSpPr/>
              <p:nvPr/>
            </p:nvSpPr>
            <p:spPr>
              <a:xfrm>
                <a:off x="1860540" y="1827789"/>
                <a:ext cx="29197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3677" extrusionOk="0">
                    <a:moveTo>
                      <a:pt x="1070" y="1"/>
                    </a:moveTo>
                    <a:cubicBezTo>
                      <a:pt x="684" y="1"/>
                      <a:pt x="324" y="137"/>
                      <a:pt x="140" y="273"/>
                    </a:cubicBezTo>
                    <a:lnTo>
                      <a:pt x="266" y="624"/>
                    </a:lnTo>
                    <a:cubicBezTo>
                      <a:pt x="419" y="515"/>
                      <a:pt x="692" y="389"/>
                      <a:pt x="975" y="389"/>
                    </a:cubicBezTo>
                    <a:cubicBezTo>
                      <a:pt x="1417" y="389"/>
                      <a:pt x="1598" y="641"/>
                      <a:pt x="1598" y="927"/>
                    </a:cubicBezTo>
                    <a:cubicBezTo>
                      <a:pt x="1598" y="1346"/>
                      <a:pt x="1155" y="1527"/>
                      <a:pt x="807" y="1527"/>
                    </a:cubicBezTo>
                    <a:lnTo>
                      <a:pt x="538" y="1527"/>
                    </a:lnTo>
                    <a:lnTo>
                      <a:pt x="538" y="1888"/>
                    </a:lnTo>
                    <a:lnTo>
                      <a:pt x="807" y="1888"/>
                    </a:lnTo>
                    <a:cubicBezTo>
                      <a:pt x="1271" y="1888"/>
                      <a:pt x="1720" y="2103"/>
                      <a:pt x="1724" y="2600"/>
                    </a:cubicBezTo>
                    <a:cubicBezTo>
                      <a:pt x="1731" y="2897"/>
                      <a:pt x="1540" y="3288"/>
                      <a:pt x="920" y="3288"/>
                    </a:cubicBezTo>
                    <a:cubicBezTo>
                      <a:pt x="586" y="3288"/>
                      <a:pt x="269" y="3152"/>
                      <a:pt x="133" y="3063"/>
                    </a:cubicBezTo>
                    <a:lnTo>
                      <a:pt x="0" y="3438"/>
                    </a:lnTo>
                    <a:cubicBezTo>
                      <a:pt x="178" y="3551"/>
                      <a:pt x="528" y="3677"/>
                      <a:pt x="926" y="3677"/>
                    </a:cubicBezTo>
                    <a:cubicBezTo>
                      <a:pt x="1778" y="3677"/>
                      <a:pt x="2222" y="3179"/>
                      <a:pt x="2222" y="2610"/>
                    </a:cubicBezTo>
                    <a:cubicBezTo>
                      <a:pt x="2222" y="2113"/>
                      <a:pt x="1867" y="1786"/>
                      <a:pt x="1431" y="1697"/>
                    </a:cubicBezTo>
                    <a:lnTo>
                      <a:pt x="1431" y="1687"/>
                    </a:lnTo>
                    <a:cubicBezTo>
                      <a:pt x="1867" y="1527"/>
                      <a:pt x="2085" y="1216"/>
                      <a:pt x="2085" y="849"/>
                    </a:cubicBezTo>
                    <a:cubicBezTo>
                      <a:pt x="2085" y="416"/>
                      <a:pt x="1768" y="1"/>
                      <a:pt x="10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93;p45">
                <a:extLst>
                  <a:ext uri="{FF2B5EF4-FFF2-40B4-BE49-F238E27FC236}">
                    <a16:creationId xmlns:a16="http://schemas.microsoft.com/office/drawing/2014/main" id="{B86649FF-F0DD-4F73-A3BB-89F557B90036}"/>
                  </a:ext>
                </a:extLst>
              </p:cNvPr>
              <p:cNvSpPr/>
              <p:nvPr/>
            </p:nvSpPr>
            <p:spPr>
              <a:xfrm>
                <a:off x="2083776" y="1827789"/>
                <a:ext cx="31575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677" extrusionOk="0">
                    <a:moveTo>
                      <a:pt x="1209" y="345"/>
                    </a:moveTo>
                    <a:cubicBezTo>
                      <a:pt x="1642" y="345"/>
                      <a:pt x="1813" y="641"/>
                      <a:pt x="1813" y="927"/>
                    </a:cubicBezTo>
                    <a:cubicBezTo>
                      <a:pt x="1813" y="1248"/>
                      <a:pt x="1577" y="1469"/>
                      <a:pt x="1271" y="1571"/>
                    </a:cubicBezTo>
                    <a:cubicBezTo>
                      <a:pt x="859" y="1462"/>
                      <a:pt x="593" y="1271"/>
                      <a:pt x="593" y="914"/>
                    </a:cubicBezTo>
                    <a:cubicBezTo>
                      <a:pt x="593" y="607"/>
                      <a:pt x="811" y="345"/>
                      <a:pt x="1209" y="345"/>
                    </a:cubicBezTo>
                    <a:close/>
                    <a:moveTo>
                      <a:pt x="1135" y="1916"/>
                    </a:moveTo>
                    <a:cubicBezTo>
                      <a:pt x="1615" y="2051"/>
                      <a:pt x="1915" y="2259"/>
                      <a:pt x="1915" y="2692"/>
                    </a:cubicBezTo>
                    <a:cubicBezTo>
                      <a:pt x="1915" y="3060"/>
                      <a:pt x="1635" y="3329"/>
                      <a:pt x="1203" y="3329"/>
                    </a:cubicBezTo>
                    <a:cubicBezTo>
                      <a:pt x="750" y="3329"/>
                      <a:pt x="477" y="3009"/>
                      <a:pt x="494" y="2647"/>
                    </a:cubicBezTo>
                    <a:cubicBezTo>
                      <a:pt x="494" y="2310"/>
                      <a:pt x="719" y="2038"/>
                      <a:pt x="1135" y="1916"/>
                    </a:cubicBezTo>
                    <a:close/>
                    <a:moveTo>
                      <a:pt x="1237" y="1"/>
                    </a:moveTo>
                    <a:cubicBezTo>
                      <a:pt x="613" y="1"/>
                      <a:pt x="137" y="386"/>
                      <a:pt x="137" y="947"/>
                    </a:cubicBezTo>
                    <a:cubicBezTo>
                      <a:pt x="137" y="1254"/>
                      <a:pt x="307" y="1561"/>
                      <a:pt x="702" y="1745"/>
                    </a:cubicBezTo>
                    <a:lnTo>
                      <a:pt x="706" y="1762"/>
                    </a:lnTo>
                    <a:cubicBezTo>
                      <a:pt x="269" y="1949"/>
                      <a:pt x="0" y="2266"/>
                      <a:pt x="0" y="2716"/>
                    </a:cubicBezTo>
                    <a:cubicBezTo>
                      <a:pt x="0" y="3233"/>
                      <a:pt x="450" y="3677"/>
                      <a:pt x="1192" y="3677"/>
                    </a:cubicBezTo>
                    <a:cubicBezTo>
                      <a:pt x="1871" y="3677"/>
                      <a:pt x="2402" y="3260"/>
                      <a:pt x="2402" y="2644"/>
                    </a:cubicBezTo>
                    <a:cubicBezTo>
                      <a:pt x="2402" y="2211"/>
                      <a:pt x="2129" y="1898"/>
                      <a:pt x="1687" y="1724"/>
                    </a:cubicBezTo>
                    <a:lnTo>
                      <a:pt x="1687" y="1707"/>
                    </a:lnTo>
                    <a:cubicBezTo>
                      <a:pt x="2123" y="1499"/>
                      <a:pt x="2272" y="1176"/>
                      <a:pt x="2272" y="876"/>
                    </a:cubicBezTo>
                    <a:cubicBezTo>
                      <a:pt x="2272" y="433"/>
                      <a:pt x="1925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94;p45">
                <a:extLst>
                  <a:ext uri="{FF2B5EF4-FFF2-40B4-BE49-F238E27FC236}">
                    <a16:creationId xmlns:a16="http://schemas.microsoft.com/office/drawing/2014/main" id="{60F15363-2A1F-4C53-B369-77F8C46F8F55}"/>
                  </a:ext>
                </a:extLst>
              </p:cNvPr>
              <p:cNvSpPr/>
              <p:nvPr/>
            </p:nvSpPr>
            <p:spPr>
              <a:xfrm>
                <a:off x="2124589" y="1827789"/>
                <a:ext cx="29210" cy="4831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677" extrusionOk="0">
                    <a:moveTo>
                      <a:pt x="1067" y="1"/>
                    </a:moveTo>
                    <a:cubicBezTo>
                      <a:pt x="682" y="1"/>
                      <a:pt x="321" y="137"/>
                      <a:pt x="138" y="273"/>
                    </a:cubicBezTo>
                    <a:lnTo>
                      <a:pt x="263" y="624"/>
                    </a:lnTo>
                    <a:cubicBezTo>
                      <a:pt x="416" y="515"/>
                      <a:pt x="689" y="389"/>
                      <a:pt x="976" y="389"/>
                    </a:cubicBezTo>
                    <a:cubicBezTo>
                      <a:pt x="1415" y="389"/>
                      <a:pt x="1599" y="641"/>
                      <a:pt x="1599" y="927"/>
                    </a:cubicBezTo>
                    <a:cubicBezTo>
                      <a:pt x="1599" y="1346"/>
                      <a:pt x="1152" y="1527"/>
                      <a:pt x="805" y="1527"/>
                    </a:cubicBezTo>
                    <a:lnTo>
                      <a:pt x="536" y="1527"/>
                    </a:lnTo>
                    <a:lnTo>
                      <a:pt x="536" y="1888"/>
                    </a:lnTo>
                    <a:lnTo>
                      <a:pt x="805" y="1888"/>
                    </a:lnTo>
                    <a:cubicBezTo>
                      <a:pt x="1268" y="1888"/>
                      <a:pt x="1718" y="2103"/>
                      <a:pt x="1721" y="2600"/>
                    </a:cubicBezTo>
                    <a:cubicBezTo>
                      <a:pt x="1729" y="2897"/>
                      <a:pt x="1537" y="3288"/>
                      <a:pt x="918" y="3288"/>
                    </a:cubicBezTo>
                    <a:cubicBezTo>
                      <a:pt x="584" y="3288"/>
                      <a:pt x="267" y="3152"/>
                      <a:pt x="130" y="3063"/>
                    </a:cubicBezTo>
                    <a:lnTo>
                      <a:pt x="1" y="3438"/>
                    </a:lnTo>
                    <a:cubicBezTo>
                      <a:pt x="175" y="3551"/>
                      <a:pt x="526" y="3677"/>
                      <a:pt x="924" y="3677"/>
                    </a:cubicBezTo>
                    <a:cubicBezTo>
                      <a:pt x="1776" y="3677"/>
                      <a:pt x="2222" y="3179"/>
                      <a:pt x="2222" y="2610"/>
                    </a:cubicBezTo>
                    <a:cubicBezTo>
                      <a:pt x="2222" y="2113"/>
                      <a:pt x="1864" y="1786"/>
                      <a:pt x="1429" y="1697"/>
                    </a:cubicBezTo>
                    <a:lnTo>
                      <a:pt x="1429" y="1687"/>
                    </a:lnTo>
                    <a:cubicBezTo>
                      <a:pt x="1864" y="1527"/>
                      <a:pt x="2083" y="1216"/>
                      <a:pt x="2083" y="849"/>
                    </a:cubicBezTo>
                    <a:cubicBezTo>
                      <a:pt x="2083" y="416"/>
                      <a:pt x="1765" y="1"/>
                      <a:pt x="1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95;p45">
                <a:extLst>
                  <a:ext uri="{FF2B5EF4-FFF2-40B4-BE49-F238E27FC236}">
                    <a16:creationId xmlns:a16="http://schemas.microsoft.com/office/drawing/2014/main" id="{189408F1-3FBB-4DC7-84DD-DF2EDAA985D4}"/>
                  </a:ext>
                </a:extLst>
              </p:cNvPr>
              <p:cNvSpPr/>
              <p:nvPr/>
            </p:nvSpPr>
            <p:spPr>
              <a:xfrm>
                <a:off x="2165020" y="1828591"/>
                <a:ext cx="29066" cy="47514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616" extrusionOk="0">
                    <a:moveTo>
                      <a:pt x="436" y="1"/>
                    </a:moveTo>
                    <a:lnTo>
                      <a:pt x="208" y="1707"/>
                    </a:lnTo>
                    <a:cubicBezTo>
                      <a:pt x="337" y="1691"/>
                      <a:pt x="498" y="1671"/>
                      <a:pt x="699" y="1671"/>
                    </a:cubicBezTo>
                    <a:cubicBezTo>
                      <a:pt x="1411" y="1671"/>
                      <a:pt x="1718" y="1998"/>
                      <a:pt x="1724" y="2457"/>
                    </a:cubicBezTo>
                    <a:cubicBezTo>
                      <a:pt x="1724" y="2934"/>
                      <a:pt x="1336" y="3227"/>
                      <a:pt x="883" y="3227"/>
                    </a:cubicBezTo>
                    <a:cubicBezTo>
                      <a:pt x="559" y="3227"/>
                      <a:pt x="270" y="3118"/>
                      <a:pt x="119" y="3029"/>
                    </a:cubicBezTo>
                    <a:lnTo>
                      <a:pt x="1" y="3397"/>
                    </a:lnTo>
                    <a:cubicBezTo>
                      <a:pt x="171" y="3506"/>
                      <a:pt x="498" y="3616"/>
                      <a:pt x="886" y="3616"/>
                    </a:cubicBezTo>
                    <a:cubicBezTo>
                      <a:pt x="1660" y="3616"/>
                      <a:pt x="2211" y="3097"/>
                      <a:pt x="2211" y="2402"/>
                    </a:cubicBezTo>
                    <a:cubicBezTo>
                      <a:pt x="2211" y="1953"/>
                      <a:pt x="1979" y="1646"/>
                      <a:pt x="1700" y="1490"/>
                    </a:cubicBezTo>
                    <a:cubicBezTo>
                      <a:pt x="1482" y="1357"/>
                      <a:pt x="1210" y="1295"/>
                      <a:pt x="937" y="1295"/>
                    </a:cubicBezTo>
                    <a:cubicBezTo>
                      <a:pt x="804" y="1295"/>
                      <a:pt x="729" y="1309"/>
                      <a:pt x="647" y="1319"/>
                    </a:cubicBezTo>
                    <a:lnTo>
                      <a:pt x="784" y="407"/>
                    </a:lnTo>
                    <a:lnTo>
                      <a:pt x="2139" y="407"/>
                    </a:lnTo>
                    <a:lnTo>
                      <a:pt x="213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96;p45">
                <a:extLst>
                  <a:ext uri="{FF2B5EF4-FFF2-40B4-BE49-F238E27FC236}">
                    <a16:creationId xmlns:a16="http://schemas.microsoft.com/office/drawing/2014/main" id="{2D92EB44-439F-49B8-8D51-B83DA6227966}"/>
                  </a:ext>
                </a:extLst>
              </p:cNvPr>
              <p:cNvSpPr/>
              <p:nvPr/>
            </p:nvSpPr>
            <p:spPr>
              <a:xfrm>
                <a:off x="1422256" y="1905328"/>
                <a:ext cx="23862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971" extrusionOk="0">
                    <a:moveTo>
                      <a:pt x="739" y="303"/>
                    </a:moveTo>
                    <a:cubicBezTo>
                      <a:pt x="1159" y="303"/>
                      <a:pt x="1434" y="491"/>
                      <a:pt x="1434" y="879"/>
                    </a:cubicBezTo>
                    <a:cubicBezTo>
                      <a:pt x="1434" y="1284"/>
                      <a:pt x="1155" y="1509"/>
                      <a:pt x="695" y="1509"/>
                    </a:cubicBezTo>
                    <a:cubicBezTo>
                      <a:pt x="569" y="1509"/>
                      <a:pt x="464" y="1499"/>
                      <a:pt x="379" y="1479"/>
                    </a:cubicBezTo>
                    <a:lnTo>
                      <a:pt x="379" y="334"/>
                    </a:lnTo>
                    <a:cubicBezTo>
                      <a:pt x="447" y="314"/>
                      <a:pt x="572" y="303"/>
                      <a:pt x="739" y="303"/>
                    </a:cubicBezTo>
                    <a:close/>
                    <a:moveTo>
                      <a:pt x="729" y="0"/>
                    </a:moveTo>
                    <a:cubicBezTo>
                      <a:pt x="423" y="0"/>
                      <a:pt x="184" y="27"/>
                      <a:pt x="0" y="58"/>
                    </a:cubicBezTo>
                    <a:lnTo>
                      <a:pt x="0" y="2971"/>
                    </a:lnTo>
                    <a:lnTo>
                      <a:pt x="379" y="2971"/>
                    </a:lnTo>
                    <a:lnTo>
                      <a:pt x="379" y="1788"/>
                    </a:lnTo>
                    <a:cubicBezTo>
                      <a:pt x="467" y="1812"/>
                      <a:pt x="572" y="1815"/>
                      <a:pt x="685" y="1815"/>
                    </a:cubicBezTo>
                    <a:cubicBezTo>
                      <a:pt x="1056" y="1815"/>
                      <a:pt x="1387" y="1707"/>
                      <a:pt x="1588" y="1492"/>
                    </a:cubicBezTo>
                    <a:cubicBezTo>
                      <a:pt x="1734" y="1339"/>
                      <a:pt x="1816" y="1128"/>
                      <a:pt x="1816" y="862"/>
                    </a:cubicBezTo>
                    <a:cubicBezTo>
                      <a:pt x="1816" y="600"/>
                      <a:pt x="1717" y="385"/>
                      <a:pt x="1557" y="246"/>
                    </a:cubicBezTo>
                    <a:cubicBezTo>
                      <a:pt x="1380" y="89"/>
                      <a:pt x="110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97;p45">
                <a:extLst>
                  <a:ext uri="{FF2B5EF4-FFF2-40B4-BE49-F238E27FC236}">
                    <a16:creationId xmlns:a16="http://schemas.microsoft.com/office/drawing/2014/main" id="{4BC90D33-8F6D-4106-B16D-E8C556985354}"/>
                  </a:ext>
                </a:extLst>
              </p:cNvPr>
              <p:cNvSpPr/>
              <p:nvPr/>
            </p:nvSpPr>
            <p:spPr>
              <a:xfrm>
                <a:off x="1450494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7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4" y="1"/>
                      <a:pt x="1" y="614"/>
                      <a:pt x="1" y="1551"/>
                    </a:cubicBezTo>
                    <a:cubicBezTo>
                      <a:pt x="1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5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98;p45">
                <a:extLst>
                  <a:ext uri="{FF2B5EF4-FFF2-40B4-BE49-F238E27FC236}">
                    <a16:creationId xmlns:a16="http://schemas.microsoft.com/office/drawing/2014/main" id="{F7EEA341-4B72-4C4E-B3F1-366EF931F645}"/>
                  </a:ext>
                </a:extLst>
              </p:cNvPr>
              <p:cNvSpPr/>
              <p:nvPr/>
            </p:nvSpPr>
            <p:spPr>
              <a:xfrm>
                <a:off x="1490426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6" y="1"/>
                    </a:moveTo>
                    <a:cubicBezTo>
                      <a:pt x="444" y="1"/>
                      <a:pt x="62" y="342"/>
                      <a:pt x="62" y="801"/>
                    </a:cubicBezTo>
                    <a:cubicBezTo>
                      <a:pt x="62" y="1217"/>
                      <a:pt x="362" y="1466"/>
                      <a:pt x="842" y="1639"/>
                    </a:cubicBezTo>
                    <a:cubicBezTo>
                      <a:pt x="1241" y="1789"/>
                      <a:pt x="1397" y="1950"/>
                      <a:pt x="1397" y="2225"/>
                    </a:cubicBezTo>
                    <a:cubicBezTo>
                      <a:pt x="1397" y="2522"/>
                      <a:pt x="1169" y="2726"/>
                      <a:pt x="781" y="2726"/>
                    </a:cubicBezTo>
                    <a:cubicBezTo>
                      <a:pt x="518" y="2726"/>
                      <a:pt x="270" y="2641"/>
                      <a:pt x="100" y="2535"/>
                    </a:cubicBezTo>
                    <a:lnTo>
                      <a:pt x="1" y="2852"/>
                    </a:lnTo>
                    <a:cubicBezTo>
                      <a:pt x="161" y="2958"/>
                      <a:pt x="471" y="3043"/>
                      <a:pt x="754" y="3043"/>
                    </a:cubicBezTo>
                    <a:cubicBezTo>
                      <a:pt x="1449" y="3043"/>
                      <a:pt x="1785" y="2648"/>
                      <a:pt x="1785" y="2195"/>
                    </a:cubicBezTo>
                    <a:cubicBezTo>
                      <a:pt x="1785" y="1758"/>
                      <a:pt x="1534" y="1520"/>
                      <a:pt x="1032" y="1326"/>
                    </a:cubicBezTo>
                    <a:cubicBezTo>
                      <a:pt x="628" y="1169"/>
                      <a:pt x="447" y="1033"/>
                      <a:pt x="447" y="757"/>
                    </a:cubicBezTo>
                    <a:cubicBezTo>
                      <a:pt x="447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6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99;p45">
                <a:extLst>
                  <a:ext uri="{FF2B5EF4-FFF2-40B4-BE49-F238E27FC236}">
                    <a16:creationId xmlns:a16="http://schemas.microsoft.com/office/drawing/2014/main" id="{DC32DA1B-7DF9-4082-BB79-BC95769E1853}"/>
                  </a:ext>
                </a:extLst>
              </p:cNvPr>
              <p:cNvSpPr/>
              <p:nvPr/>
            </p:nvSpPr>
            <p:spPr>
              <a:xfrm>
                <a:off x="1516299" y="1905591"/>
                <a:ext cx="28711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951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896" y="324"/>
                    </a:lnTo>
                    <a:lnTo>
                      <a:pt x="896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4" y="324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900;p45">
                <a:extLst>
                  <a:ext uri="{FF2B5EF4-FFF2-40B4-BE49-F238E27FC236}">
                    <a16:creationId xmlns:a16="http://schemas.microsoft.com/office/drawing/2014/main" id="{AE58BE73-BBA9-4CE8-A4D9-9F3998629704}"/>
                  </a:ext>
                </a:extLst>
              </p:cNvPr>
              <p:cNvSpPr/>
              <p:nvPr/>
            </p:nvSpPr>
            <p:spPr>
              <a:xfrm>
                <a:off x="1684530" y="1905591"/>
                <a:ext cx="2086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1" y="2951"/>
                    </a:lnTo>
                    <a:lnTo>
                      <a:pt x="381" y="1616"/>
                    </a:lnTo>
                    <a:lnTo>
                      <a:pt x="1496" y="1616"/>
                    </a:lnTo>
                    <a:lnTo>
                      <a:pt x="1496" y="1302"/>
                    </a:lnTo>
                    <a:lnTo>
                      <a:pt x="381" y="1302"/>
                    </a:lnTo>
                    <a:lnTo>
                      <a:pt x="381" y="320"/>
                    </a:lnTo>
                    <a:lnTo>
                      <a:pt x="1587" y="320"/>
                    </a:lnTo>
                    <a:lnTo>
                      <a:pt x="1587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901;p45">
                <a:extLst>
                  <a:ext uri="{FF2B5EF4-FFF2-40B4-BE49-F238E27FC236}">
                    <a16:creationId xmlns:a16="http://schemas.microsoft.com/office/drawing/2014/main" id="{3C93A6E2-B7A9-45CB-BCFC-6372BA416E4D}"/>
                  </a:ext>
                </a:extLst>
              </p:cNvPr>
              <p:cNvSpPr/>
              <p:nvPr/>
            </p:nvSpPr>
            <p:spPr>
              <a:xfrm>
                <a:off x="1710219" y="1904960"/>
                <a:ext cx="35412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047" extrusionOk="0">
                    <a:moveTo>
                      <a:pt x="1352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2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6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902;p45">
                <a:extLst>
                  <a:ext uri="{FF2B5EF4-FFF2-40B4-BE49-F238E27FC236}">
                    <a16:creationId xmlns:a16="http://schemas.microsoft.com/office/drawing/2014/main" id="{6B65C55B-346A-41C7-AFDE-CA239692395D}"/>
                  </a:ext>
                </a:extLst>
              </p:cNvPr>
              <p:cNvSpPr/>
              <p:nvPr/>
            </p:nvSpPr>
            <p:spPr>
              <a:xfrm>
                <a:off x="1752109" y="1905591"/>
                <a:ext cx="2155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903;p45">
                <a:extLst>
                  <a:ext uri="{FF2B5EF4-FFF2-40B4-BE49-F238E27FC236}">
                    <a16:creationId xmlns:a16="http://schemas.microsoft.com/office/drawing/2014/main" id="{2B96F922-BD4A-4873-A421-6146EAF991E5}"/>
                  </a:ext>
                </a:extLst>
              </p:cNvPr>
              <p:cNvSpPr/>
              <p:nvPr/>
            </p:nvSpPr>
            <p:spPr>
              <a:xfrm>
                <a:off x="1779243" y="1905591"/>
                <a:ext cx="2153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39" y="2951"/>
                    </a:lnTo>
                    <a:lnTo>
                      <a:pt x="1639" y="2630"/>
                    </a:lnTo>
                    <a:lnTo>
                      <a:pt x="379" y="263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904;p45">
                <a:extLst>
                  <a:ext uri="{FF2B5EF4-FFF2-40B4-BE49-F238E27FC236}">
                    <a16:creationId xmlns:a16="http://schemas.microsoft.com/office/drawing/2014/main" id="{EDE5C48D-9F85-4DA9-B2FE-16DF2F9F89B9}"/>
                  </a:ext>
                </a:extLst>
              </p:cNvPr>
              <p:cNvSpPr/>
              <p:nvPr/>
            </p:nvSpPr>
            <p:spPr>
              <a:xfrm>
                <a:off x="1801805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3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905;p45">
                <a:extLst>
                  <a:ext uri="{FF2B5EF4-FFF2-40B4-BE49-F238E27FC236}">
                    <a16:creationId xmlns:a16="http://schemas.microsoft.com/office/drawing/2014/main" id="{280F4AD3-6C0A-4320-82C6-727A871A2B9F}"/>
                  </a:ext>
                </a:extLst>
              </p:cNvPr>
              <p:cNvSpPr/>
              <p:nvPr/>
            </p:nvSpPr>
            <p:spPr>
              <a:xfrm>
                <a:off x="1840213" y="1905591"/>
                <a:ext cx="47278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51" extrusionOk="0">
                    <a:moveTo>
                      <a:pt x="0" y="1"/>
                    </a:moveTo>
                    <a:lnTo>
                      <a:pt x="747" y="2951"/>
                    </a:lnTo>
                    <a:lnTo>
                      <a:pt x="1145" y="2951"/>
                    </a:lnTo>
                    <a:lnTo>
                      <a:pt x="1564" y="1414"/>
                    </a:lnTo>
                    <a:cubicBezTo>
                      <a:pt x="1673" y="1033"/>
                      <a:pt x="1741" y="746"/>
                      <a:pt x="1792" y="454"/>
                    </a:cubicBezTo>
                    <a:lnTo>
                      <a:pt x="1802" y="454"/>
                    </a:lnTo>
                    <a:cubicBezTo>
                      <a:pt x="1840" y="750"/>
                      <a:pt x="1901" y="1039"/>
                      <a:pt x="1994" y="1414"/>
                    </a:cubicBezTo>
                    <a:lnTo>
                      <a:pt x="2365" y="2951"/>
                    </a:lnTo>
                    <a:lnTo>
                      <a:pt x="2763" y="2951"/>
                    </a:lnTo>
                    <a:lnTo>
                      <a:pt x="3598" y="1"/>
                    </a:lnTo>
                    <a:lnTo>
                      <a:pt x="3209" y="1"/>
                    </a:lnTo>
                    <a:lnTo>
                      <a:pt x="2821" y="1489"/>
                    </a:lnTo>
                    <a:cubicBezTo>
                      <a:pt x="2729" y="1857"/>
                      <a:pt x="2644" y="2184"/>
                      <a:pt x="2586" y="2508"/>
                    </a:cubicBezTo>
                    <a:lnTo>
                      <a:pt x="2576" y="2508"/>
                    </a:lnTo>
                    <a:cubicBezTo>
                      <a:pt x="2531" y="2198"/>
                      <a:pt x="2453" y="1847"/>
                      <a:pt x="2371" y="1499"/>
                    </a:cubicBezTo>
                    <a:lnTo>
                      <a:pt x="2011" y="1"/>
                    </a:lnTo>
                    <a:lnTo>
                      <a:pt x="1612" y="1"/>
                    </a:lnTo>
                    <a:lnTo>
                      <a:pt x="1220" y="1489"/>
                    </a:lnTo>
                    <a:cubicBezTo>
                      <a:pt x="1118" y="1871"/>
                      <a:pt x="1025" y="2218"/>
                      <a:pt x="978" y="2511"/>
                    </a:cubicBezTo>
                    <a:lnTo>
                      <a:pt x="971" y="2511"/>
                    </a:lnTo>
                    <a:cubicBezTo>
                      <a:pt x="917" y="2229"/>
                      <a:pt x="838" y="1861"/>
                      <a:pt x="750" y="1493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906;p45">
                <a:extLst>
                  <a:ext uri="{FF2B5EF4-FFF2-40B4-BE49-F238E27FC236}">
                    <a16:creationId xmlns:a16="http://schemas.microsoft.com/office/drawing/2014/main" id="{F93FB56E-340B-495F-8066-15EDF78FA830}"/>
                  </a:ext>
                </a:extLst>
              </p:cNvPr>
              <p:cNvSpPr/>
              <p:nvPr/>
            </p:nvSpPr>
            <p:spPr>
              <a:xfrm>
                <a:off x="1892313" y="1905591"/>
                <a:ext cx="2181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59" y="2951"/>
                    </a:lnTo>
                    <a:lnTo>
                      <a:pt x="1659" y="2630"/>
                    </a:lnTo>
                    <a:lnTo>
                      <a:pt x="382" y="2630"/>
                    </a:lnTo>
                    <a:lnTo>
                      <a:pt x="382" y="1567"/>
                    </a:lnTo>
                    <a:lnTo>
                      <a:pt x="1527" y="1567"/>
                    </a:lnTo>
                    <a:lnTo>
                      <a:pt x="1527" y="1254"/>
                    </a:lnTo>
                    <a:lnTo>
                      <a:pt x="382" y="1254"/>
                    </a:lnTo>
                    <a:lnTo>
                      <a:pt x="382" y="320"/>
                    </a:lnTo>
                    <a:lnTo>
                      <a:pt x="1592" y="320"/>
                    </a:lnTo>
                    <a:lnTo>
                      <a:pt x="159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907;p45">
                <a:extLst>
                  <a:ext uri="{FF2B5EF4-FFF2-40B4-BE49-F238E27FC236}">
                    <a16:creationId xmlns:a16="http://schemas.microsoft.com/office/drawing/2014/main" id="{755417E2-78E8-4FBA-B4D8-9DB7ECE1E61C}"/>
                  </a:ext>
                </a:extLst>
              </p:cNvPr>
              <p:cNvSpPr/>
              <p:nvPr/>
            </p:nvSpPr>
            <p:spPr>
              <a:xfrm>
                <a:off x="1920616" y="1905328"/>
                <a:ext cx="25203" cy="39039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971" extrusionOk="0">
                    <a:moveTo>
                      <a:pt x="756" y="293"/>
                    </a:moveTo>
                    <a:cubicBezTo>
                      <a:pt x="1158" y="296"/>
                      <a:pt x="1434" y="463"/>
                      <a:pt x="1434" y="845"/>
                    </a:cubicBezTo>
                    <a:cubicBezTo>
                      <a:pt x="1434" y="1182"/>
                      <a:pt x="1175" y="1403"/>
                      <a:pt x="770" y="1403"/>
                    </a:cubicBezTo>
                    <a:lnTo>
                      <a:pt x="378" y="1403"/>
                    </a:lnTo>
                    <a:lnTo>
                      <a:pt x="378" y="327"/>
                    </a:lnTo>
                    <a:cubicBezTo>
                      <a:pt x="439" y="310"/>
                      <a:pt x="572" y="293"/>
                      <a:pt x="756" y="293"/>
                    </a:cubicBezTo>
                    <a:close/>
                    <a:moveTo>
                      <a:pt x="729" y="0"/>
                    </a:moveTo>
                    <a:cubicBezTo>
                      <a:pt x="466" y="0"/>
                      <a:pt x="191" y="21"/>
                      <a:pt x="0" y="62"/>
                    </a:cubicBezTo>
                    <a:lnTo>
                      <a:pt x="0" y="2971"/>
                    </a:lnTo>
                    <a:lnTo>
                      <a:pt x="378" y="2971"/>
                    </a:lnTo>
                    <a:lnTo>
                      <a:pt x="378" y="1693"/>
                    </a:lnTo>
                    <a:lnTo>
                      <a:pt x="739" y="1693"/>
                    </a:lnTo>
                    <a:cubicBezTo>
                      <a:pt x="1083" y="1707"/>
                      <a:pt x="1240" y="1860"/>
                      <a:pt x="1329" y="2265"/>
                    </a:cubicBezTo>
                    <a:cubicBezTo>
                      <a:pt x="1411" y="2633"/>
                      <a:pt x="1478" y="2889"/>
                      <a:pt x="1526" y="2971"/>
                    </a:cubicBezTo>
                    <a:lnTo>
                      <a:pt x="1917" y="2971"/>
                    </a:lnTo>
                    <a:cubicBezTo>
                      <a:pt x="1856" y="2858"/>
                      <a:pt x="1788" y="2572"/>
                      <a:pt x="1693" y="2160"/>
                    </a:cubicBezTo>
                    <a:cubicBezTo>
                      <a:pt x="1621" y="1853"/>
                      <a:pt x="1485" y="1645"/>
                      <a:pt x="1257" y="1567"/>
                    </a:cubicBezTo>
                    <a:lnTo>
                      <a:pt x="1257" y="1554"/>
                    </a:lnTo>
                    <a:cubicBezTo>
                      <a:pt x="1570" y="1448"/>
                      <a:pt x="1812" y="1189"/>
                      <a:pt x="1812" y="801"/>
                    </a:cubicBezTo>
                    <a:cubicBezTo>
                      <a:pt x="1812" y="573"/>
                      <a:pt x="1730" y="372"/>
                      <a:pt x="1581" y="242"/>
                    </a:cubicBezTo>
                    <a:cubicBezTo>
                      <a:pt x="1400" y="75"/>
                      <a:pt x="1137" y="0"/>
                      <a:pt x="729" y="0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908;p45">
                <a:extLst>
                  <a:ext uri="{FF2B5EF4-FFF2-40B4-BE49-F238E27FC236}">
                    <a16:creationId xmlns:a16="http://schemas.microsoft.com/office/drawing/2014/main" id="{A9CF150E-FAF8-49D0-9B51-F6B0A05F2BD5}"/>
                  </a:ext>
                </a:extLst>
              </p:cNvPr>
              <p:cNvSpPr/>
              <p:nvPr/>
            </p:nvSpPr>
            <p:spPr>
              <a:xfrm>
                <a:off x="1949524" y="1904960"/>
                <a:ext cx="23468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43" extrusionOk="0">
                    <a:moveTo>
                      <a:pt x="1019" y="1"/>
                    </a:moveTo>
                    <a:cubicBezTo>
                      <a:pt x="443" y="1"/>
                      <a:pt x="65" y="342"/>
                      <a:pt x="65" y="801"/>
                    </a:cubicBezTo>
                    <a:cubicBezTo>
                      <a:pt x="65" y="1217"/>
                      <a:pt x="362" y="1466"/>
                      <a:pt x="842" y="1639"/>
                    </a:cubicBezTo>
                    <a:cubicBezTo>
                      <a:pt x="1241" y="1789"/>
                      <a:pt x="1398" y="1950"/>
                      <a:pt x="1398" y="2225"/>
                    </a:cubicBezTo>
                    <a:cubicBezTo>
                      <a:pt x="1398" y="2522"/>
                      <a:pt x="1169" y="2726"/>
                      <a:pt x="780" y="2726"/>
                    </a:cubicBezTo>
                    <a:cubicBezTo>
                      <a:pt x="519" y="2726"/>
                      <a:pt x="269" y="2641"/>
                      <a:pt x="99" y="2535"/>
                    </a:cubicBezTo>
                    <a:lnTo>
                      <a:pt x="0" y="2852"/>
                    </a:lnTo>
                    <a:cubicBezTo>
                      <a:pt x="161" y="2958"/>
                      <a:pt x="470" y="3043"/>
                      <a:pt x="753" y="3043"/>
                    </a:cubicBezTo>
                    <a:cubicBezTo>
                      <a:pt x="1452" y="3043"/>
                      <a:pt x="1786" y="2648"/>
                      <a:pt x="1786" y="2195"/>
                    </a:cubicBezTo>
                    <a:cubicBezTo>
                      <a:pt x="1786" y="1758"/>
                      <a:pt x="1533" y="1520"/>
                      <a:pt x="1036" y="1326"/>
                    </a:cubicBezTo>
                    <a:cubicBezTo>
                      <a:pt x="627" y="1169"/>
                      <a:pt x="450" y="1033"/>
                      <a:pt x="450" y="757"/>
                    </a:cubicBezTo>
                    <a:cubicBezTo>
                      <a:pt x="450" y="556"/>
                      <a:pt x="600" y="318"/>
                      <a:pt x="1005" y="318"/>
                    </a:cubicBezTo>
                    <a:cubicBezTo>
                      <a:pt x="1271" y="318"/>
                      <a:pt x="1469" y="403"/>
                      <a:pt x="1564" y="458"/>
                    </a:cubicBezTo>
                    <a:lnTo>
                      <a:pt x="1670" y="147"/>
                    </a:lnTo>
                    <a:cubicBezTo>
                      <a:pt x="1537" y="73"/>
                      <a:pt x="1319" y="1"/>
                      <a:pt x="1019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909;p45">
                <a:extLst>
                  <a:ext uri="{FF2B5EF4-FFF2-40B4-BE49-F238E27FC236}">
                    <a16:creationId xmlns:a16="http://schemas.microsoft.com/office/drawing/2014/main" id="{D28638E4-6745-4BBB-8A53-27D9A82A1F17}"/>
                  </a:ext>
                </a:extLst>
              </p:cNvPr>
              <p:cNvSpPr/>
              <p:nvPr/>
            </p:nvSpPr>
            <p:spPr>
              <a:xfrm>
                <a:off x="2030940" y="1905591"/>
                <a:ext cx="2087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616"/>
                    </a:lnTo>
                    <a:lnTo>
                      <a:pt x="1497" y="1616"/>
                    </a:lnTo>
                    <a:lnTo>
                      <a:pt x="1497" y="1302"/>
                    </a:lnTo>
                    <a:lnTo>
                      <a:pt x="379" y="1302"/>
                    </a:lnTo>
                    <a:lnTo>
                      <a:pt x="379" y="320"/>
                    </a:lnTo>
                    <a:lnTo>
                      <a:pt x="1589" y="320"/>
                    </a:lnTo>
                    <a:lnTo>
                      <a:pt x="158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910;p45">
                <a:extLst>
                  <a:ext uri="{FF2B5EF4-FFF2-40B4-BE49-F238E27FC236}">
                    <a16:creationId xmlns:a16="http://schemas.microsoft.com/office/drawing/2014/main" id="{EEA9CFC3-2163-4567-82C9-C7C94E6F9A76}"/>
                  </a:ext>
                </a:extLst>
              </p:cNvPr>
              <p:cNvSpPr/>
              <p:nvPr/>
            </p:nvSpPr>
            <p:spPr>
              <a:xfrm>
                <a:off x="2056602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0"/>
                    </a:moveTo>
                    <a:cubicBezTo>
                      <a:pt x="1986" y="310"/>
                      <a:pt x="2293" y="924"/>
                      <a:pt x="2293" y="1510"/>
                    </a:cubicBezTo>
                    <a:cubicBezTo>
                      <a:pt x="2293" y="2181"/>
                      <a:pt x="1952" y="2736"/>
                      <a:pt x="1349" y="2736"/>
                    </a:cubicBezTo>
                    <a:cubicBezTo>
                      <a:pt x="750" y="2736"/>
                      <a:pt x="409" y="2170"/>
                      <a:pt x="409" y="1541"/>
                    </a:cubicBezTo>
                    <a:cubicBezTo>
                      <a:pt x="409" y="893"/>
                      <a:pt x="722" y="310"/>
                      <a:pt x="1353" y="310"/>
                    </a:cubicBezTo>
                    <a:close/>
                    <a:moveTo>
                      <a:pt x="1370" y="1"/>
                    </a:moveTo>
                    <a:cubicBezTo>
                      <a:pt x="583" y="1"/>
                      <a:pt x="0" y="614"/>
                      <a:pt x="0" y="1551"/>
                    </a:cubicBezTo>
                    <a:cubicBezTo>
                      <a:pt x="0" y="2444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7"/>
                      <a:pt x="2177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911;p45">
                <a:extLst>
                  <a:ext uri="{FF2B5EF4-FFF2-40B4-BE49-F238E27FC236}">
                    <a16:creationId xmlns:a16="http://schemas.microsoft.com/office/drawing/2014/main" id="{3019834D-E56D-4E2C-BD06-6E6A50AAFF33}"/>
                  </a:ext>
                </a:extLst>
              </p:cNvPr>
              <p:cNvSpPr/>
              <p:nvPr/>
            </p:nvSpPr>
            <p:spPr>
              <a:xfrm>
                <a:off x="2098506" y="1905591"/>
                <a:ext cx="2157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912;p45">
                <a:extLst>
                  <a:ext uri="{FF2B5EF4-FFF2-40B4-BE49-F238E27FC236}">
                    <a16:creationId xmlns:a16="http://schemas.microsoft.com/office/drawing/2014/main" id="{BD3EF8AA-3DEF-4945-BE7A-DC61F88CE6DE}"/>
                  </a:ext>
                </a:extLst>
              </p:cNvPr>
              <p:cNvSpPr/>
              <p:nvPr/>
            </p:nvSpPr>
            <p:spPr>
              <a:xfrm>
                <a:off x="2125627" y="1905591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2" y="2951"/>
                    </a:lnTo>
                    <a:lnTo>
                      <a:pt x="1642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913;p45">
                <a:extLst>
                  <a:ext uri="{FF2B5EF4-FFF2-40B4-BE49-F238E27FC236}">
                    <a16:creationId xmlns:a16="http://schemas.microsoft.com/office/drawing/2014/main" id="{15A4EF96-2A7F-4A45-895E-EB03944B18E0}"/>
                  </a:ext>
                </a:extLst>
              </p:cNvPr>
              <p:cNvSpPr/>
              <p:nvPr/>
            </p:nvSpPr>
            <p:spPr>
              <a:xfrm>
                <a:off x="2148228" y="190496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0"/>
                    </a:moveTo>
                    <a:cubicBezTo>
                      <a:pt x="1987" y="310"/>
                      <a:pt x="2290" y="924"/>
                      <a:pt x="2290" y="1510"/>
                    </a:cubicBezTo>
                    <a:cubicBezTo>
                      <a:pt x="2290" y="2181"/>
                      <a:pt x="1949" y="2736"/>
                      <a:pt x="1346" y="2736"/>
                    </a:cubicBezTo>
                    <a:cubicBezTo>
                      <a:pt x="747" y="2736"/>
                      <a:pt x="406" y="2170"/>
                      <a:pt x="406" y="1541"/>
                    </a:cubicBezTo>
                    <a:cubicBezTo>
                      <a:pt x="406" y="893"/>
                      <a:pt x="723" y="310"/>
                      <a:pt x="1350" y="310"/>
                    </a:cubicBezTo>
                    <a:close/>
                    <a:moveTo>
                      <a:pt x="1370" y="1"/>
                    </a:moveTo>
                    <a:cubicBezTo>
                      <a:pt x="580" y="1"/>
                      <a:pt x="1" y="614"/>
                      <a:pt x="1" y="1551"/>
                    </a:cubicBezTo>
                    <a:cubicBezTo>
                      <a:pt x="1" y="2444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7"/>
                      <a:pt x="2174" y="1"/>
                      <a:pt x="1370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914;p45">
                <a:extLst>
                  <a:ext uri="{FF2B5EF4-FFF2-40B4-BE49-F238E27FC236}">
                    <a16:creationId xmlns:a16="http://schemas.microsoft.com/office/drawing/2014/main" id="{0D4F8AA4-A6DE-40DF-90C3-3FBAC805C49F}"/>
                  </a:ext>
                </a:extLst>
              </p:cNvPr>
              <p:cNvSpPr/>
              <p:nvPr/>
            </p:nvSpPr>
            <p:spPr>
              <a:xfrm>
                <a:off x="2186596" y="1905591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0" y="1"/>
                    </a:moveTo>
                    <a:lnTo>
                      <a:pt x="750" y="2951"/>
                    </a:lnTo>
                    <a:lnTo>
                      <a:pt x="1148" y="2951"/>
                    </a:lnTo>
                    <a:lnTo>
                      <a:pt x="1568" y="1414"/>
                    </a:lnTo>
                    <a:cubicBezTo>
                      <a:pt x="1676" y="1033"/>
                      <a:pt x="1741" y="746"/>
                      <a:pt x="1793" y="454"/>
                    </a:cubicBezTo>
                    <a:lnTo>
                      <a:pt x="1802" y="454"/>
                    </a:lnTo>
                    <a:cubicBezTo>
                      <a:pt x="1843" y="750"/>
                      <a:pt x="1905" y="1039"/>
                      <a:pt x="1997" y="1414"/>
                    </a:cubicBezTo>
                    <a:lnTo>
                      <a:pt x="2368" y="2951"/>
                    </a:lnTo>
                    <a:lnTo>
                      <a:pt x="2766" y="2951"/>
                    </a:lnTo>
                    <a:lnTo>
                      <a:pt x="3601" y="1"/>
                    </a:lnTo>
                    <a:lnTo>
                      <a:pt x="3213" y="1"/>
                    </a:lnTo>
                    <a:lnTo>
                      <a:pt x="2821" y="1489"/>
                    </a:lnTo>
                    <a:cubicBezTo>
                      <a:pt x="2729" y="1857"/>
                      <a:pt x="2647" y="2184"/>
                      <a:pt x="2586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1" y="1499"/>
                    </a:cubicBezTo>
                    <a:lnTo>
                      <a:pt x="2013" y="1"/>
                    </a:lnTo>
                    <a:lnTo>
                      <a:pt x="1615" y="1"/>
                    </a:lnTo>
                    <a:lnTo>
                      <a:pt x="1220" y="1489"/>
                    </a:lnTo>
                    <a:cubicBezTo>
                      <a:pt x="1121" y="1871"/>
                      <a:pt x="1029" y="2218"/>
                      <a:pt x="982" y="2511"/>
                    </a:cubicBezTo>
                    <a:lnTo>
                      <a:pt x="971" y="2511"/>
                    </a:lnTo>
                    <a:cubicBezTo>
                      <a:pt x="920" y="2229"/>
                      <a:pt x="842" y="1861"/>
                      <a:pt x="753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915;p45">
                <a:extLst>
                  <a:ext uri="{FF2B5EF4-FFF2-40B4-BE49-F238E27FC236}">
                    <a16:creationId xmlns:a16="http://schemas.microsoft.com/office/drawing/2014/main" id="{C69F4E87-6B16-4FB7-A699-E4D38CD53C3C}"/>
                  </a:ext>
                </a:extLst>
              </p:cNvPr>
              <p:cNvSpPr/>
              <p:nvPr/>
            </p:nvSpPr>
            <p:spPr>
              <a:xfrm>
                <a:off x="2238749" y="1905591"/>
                <a:ext cx="498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9" y="2951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916;p45">
                <a:extLst>
                  <a:ext uri="{FF2B5EF4-FFF2-40B4-BE49-F238E27FC236}">
                    <a16:creationId xmlns:a16="http://schemas.microsoft.com/office/drawing/2014/main" id="{B15FF9C1-A2ED-4BC4-BF70-AA11379FE795}"/>
                  </a:ext>
                </a:extLst>
              </p:cNvPr>
              <p:cNvSpPr/>
              <p:nvPr/>
            </p:nvSpPr>
            <p:spPr>
              <a:xfrm>
                <a:off x="2252441" y="1905591"/>
                <a:ext cx="29105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62" y="2951"/>
                    </a:lnTo>
                    <a:lnTo>
                      <a:pt x="362" y="1690"/>
                    </a:lnTo>
                    <a:cubicBezTo>
                      <a:pt x="362" y="1199"/>
                      <a:pt x="351" y="845"/>
                      <a:pt x="331" y="474"/>
                    </a:cubicBezTo>
                    <a:lnTo>
                      <a:pt x="345" y="471"/>
                    </a:lnTo>
                    <a:cubicBezTo>
                      <a:pt x="491" y="787"/>
                      <a:pt x="689" y="1125"/>
                      <a:pt x="893" y="1455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7" y="1"/>
                    </a:lnTo>
                    <a:lnTo>
                      <a:pt x="1857" y="1234"/>
                    </a:lnTo>
                    <a:cubicBezTo>
                      <a:pt x="1857" y="1693"/>
                      <a:pt x="1864" y="2055"/>
                      <a:pt x="1901" y="2446"/>
                    </a:cubicBezTo>
                    <a:lnTo>
                      <a:pt x="1892" y="2454"/>
                    </a:lnTo>
                    <a:cubicBezTo>
                      <a:pt x="1752" y="2150"/>
                      <a:pt x="1581" y="1840"/>
                      <a:pt x="1363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917;p45">
                <a:extLst>
                  <a:ext uri="{FF2B5EF4-FFF2-40B4-BE49-F238E27FC236}">
                    <a16:creationId xmlns:a16="http://schemas.microsoft.com/office/drawing/2014/main" id="{25EB5872-E48D-4F8A-9941-DB447A238927}"/>
                  </a:ext>
                </a:extLst>
              </p:cNvPr>
              <p:cNvSpPr/>
              <p:nvPr/>
            </p:nvSpPr>
            <p:spPr>
              <a:xfrm>
                <a:off x="2287985" y="1905184"/>
                <a:ext cx="31799" cy="3957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012" extrusionOk="0">
                    <a:moveTo>
                      <a:pt x="1594" y="1"/>
                    </a:moveTo>
                    <a:cubicBezTo>
                      <a:pt x="607" y="1"/>
                      <a:pt x="4" y="645"/>
                      <a:pt x="0" y="1524"/>
                    </a:cubicBezTo>
                    <a:cubicBezTo>
                      <a:pt x="0" y="1983"/>
                      <a:pt x="157" y="2378"/>
                      <a:pt x="409" y="2624"/>
                    </a:cubicBezTo>
                    <a:cubicBezTo>
                      <a:pt x="699" y="2900"/>
                      <a:pt x="1067" y="3012"/>
                      <a:pt x="1513" y="3012"/>
                    </a:cubicBezTo>
                    <a:cubicBezTo>
                      <a:pt x="1912" y="3012"/>
                      <a:pt x="2249" y="2910"/>
                      <a:pt x="2419" y="2848"/>
                    </a:cubicBezTo>
                    <a:lnTo>
                      <a:pt x="2419" y="1432"/>
                    </a:lnTo>
                    <a:lnTo>
                      <a:pt x="1448" y="1432"/>
                    </a:lnTo>
                    <a:lnTo>
                      <a:pt x="1448" y="1738"/>
                    </a:lnTo>
                    <a:lnTo>
                      <a:pt x="2048" y="1738"/>
                    </a:lnTo>
                    <a:lnTo>
                      <a:pt x="2048" y="2617"/>
                    </a:lnTo>
                    <a:cubicBezTo>
                      <a:pt x="1959" y="2661"/>
                      <a:pt x="1789" y="2696"/>
                      <a:pt x="1540" y="2696"/>
                    </a:cubicBezTo>
                    <a:cubicBezTo>
                      <a:pt x="852" y="2696"/>
                      <a:pt x="402" y="2256"/>
                      <a:pt x="402" y="1507"/>
                    </a:cubicBezTo>
                    <a:cubicBezTo>
                      <a:pt x="402" y="768"/>
                      <a:pt x="869" y="321"/>
                      <a:pt x="1588" y="321"/>
                    </a:cubicBezTo>
                    <a:cubicBezTo>
                      <a:pt x="1885" y="321"/>
                      <a:pt x="2082" y="379"/>
                      <a:pt x="2239" y="447"/>
                    </a:cubicBezTo>
                    <a:lnTo>
                      <a:pt x="2330" y="137"/>
                    </a:lnTo>
                    <a:cubicBezTo>
                      <a:pt x="2204" y="76"/>
                      <a:pt x="1939" y="1"/>
                      <a:pt x="1594" y="1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918;p45">
                <a:extLst>
                  <a:ext uri="{FF2B5EF4-FFF2-40B4-BE49-F238E27FC236}">
                    <a16:creationId xmlns:a16="http://schemas.microsoft.com/office/drawing/2014/main" id="{2BD7341E-290D-4422-8303-82A5AB6467A0}"/>
                  </a:ext>
                </a:extLst>
              </p:cNvPr>
              <p:cNvSpPr/>
              <p:nvPr/>
            </p:nvSpPr>
            <p:spPr>
              <a:xfrm>
                <a:off x="1289489" y="1977033"/>
                <a:ext cx="856202" cy="110494"/>
              </a:xfrm>
              <a:custGeom>
                <a:avLst/>
                <a:gdLst/>
                <a:ahLst/>
                <a:cxnLst/>
                <a:rect l="l" t="t" r="r" b="b"/>
                <a:pathLst>
                  <a:path w="65160" h="8409" extrusionOk="0">
                    <a:moveTo>
                      <a:pt x="1093" y="1"/>
                    </a:moveTo>
                    <a:cubicBezTo>
                      <a:pt x="491" y="1"/>
                      <a:pt x="0" y="491"/>
                      <a:pt x="0" y="1094"/>
                    </a:cubicBezTo>
                    <a:lnTo>
                      <a:pt x="0" y="7314"/>
                    </a:lnTo>
                    <a:cubicBezTo>
                      <a:pt x="0" y="7918"/>
                      <a:pt x="491" y="8408"/>
                      <a:pt x="1093" y="8408"/>
                    </a:cubicBezTo>
                    <a:lnTo>
                      <a:pt x="64066" y="8408"/>
                    </a:lnTo>
                    <a:cubicBezTo>
                      <a:pt x="64669" y="8408"/>
                      <a:pt x="65160" y="7918"/>
                      <a:pt x="65160" y="7314"/>
                    </a:cubicBezTo>
                    <a:lnTo>
                      <a:pt x="65160" y="1094"/>
                    </a:lnTo>
                    <a:cubicBezTo>
                      <a:pt x="65160" y="491"/>
                      <a:pt x="64669" y="1"/>
                      <a:pt x="64066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919;p45">
                <a:extLst>
                  <a:ext uri="{FF2B5EF4-FFF2-40B4-BE49-F238E27FC236}">
                    <a16:creationId xmlns:a16="http://schemas.microsoft.com/office/drawing/2014/main" id="{23F6253C-E26E-47A3-9E6A-C23C815BE1AA}"/>
                  </a:ext>
                </a:extLst>
              </p:cNvPr>
              <p:cNvSpPr/>
              <p:nvPr/>
            </p:nvSpPr>
            <p:spPr>
              <a:xfrm>
                <a:off x="2165507" y="1978860"/>
                <a:ext cx="129521" cy="110507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8410" extrusionOk="0">
                    <a:moveTo>
                      <a:pt x="1091" y="1"/>
                    </a:moveTo>
                    <a:cubicBezTo>
                      <a:pt x="488" y="1"/>
                      <a:pt x="0" y="491"/>
                      <a:pt x="0" y="1095"/>
                    </a:cubicBezTo>
                    <a:lnTo>
                      <a:pt x="0" y="7315"/>
                    </a:lnTo>
                    <a:cubicBezTo>
                      <a:pt x="0" y="7919"/>
                      <a:pt x="488" y="8409"/>
                      <a:pt x="1091" y="8409"/>
                    </a:cubicBezTo>
                    <a:lnTo>
                      <a:pt x="8763" y="8409"/>
                    </a:lnTo>
                    <a:cubicBezTo>
                      <a:pt x="9369" y="8409"/>
                      <a:pt x="9857" y="7919"/>
                      <a:pt x="9857" y="7315"/>
                    </a:cubicBezTo>
                    <a:lnTo>
                      <a:pt x="9857" y="1095"/>
                    </a:lnTo>
                    <a:cubicBezTo>
                      <a:pt x="9857" y="491"/>
                      <a:pt x="9369" y="1"/>
                      <a:pt x="8763" y="1"/>
                    </a:cubicBezTo>
                    <a:close/>
                  </a:path>
                </a:pathLst>
              </a:custGeom>
              <a:solidFill>
                <a:srgbClr val="53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920;p45">
                <a:extLst>
                  <a:ext uri="{FF2B5EF4-FFF2-40B4-BE49-F238E27FC236}">
                    <a16:creationId xmlns:a16="http://schemas.microsoft.com/office/drawing/2014/main" id="{B106CDAB-B8D4-48B0-88C7-A2BC2AB703F8}"/>
                  </a:ext>
                </a:extLst>
              </p:cNvPr>
              <p:cNvSpPr/>
              <p:nvPr/>
            </p:nvSpPr>
            <p:spPr>
              <a:xfrm>
                <a:off x="2215780" y="2032274"/>
                <a:ext cx="28974" cy="1988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513" extrusionOk="0">
                    <a:moveTo>
                      <a:pt x="1" y="0"/>
                    </a:moveTo>
                    <a:lnTo>
                      <a:pt x="1105" y="1513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921;p45">
                <a:extLst>
                  <a:ext uri="{FF2B5EF4-FFF2-40B4-BE49-F238E27FC236}">
                    <a16:creationId xmlns:a16="http://schemas.microsoft.com/office/drawing/2014/main" id="{91861D35-3C8D-46F6-9C09-49BE2399B900}"/>
                  </a:ext>
                </a:extLst>
              </p:cNvPr>
              <p:cNvSpPr/>
              <p:nvPr/>
            </p:nvSpPr>
            <p:spPr>
              <a:xfrm>
                <a:off x="1653638" y="2012800"/>
                <a:ext cx="2090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82" y="2951"/>
                    </a:lnTo>
                    <a:lnTo>
                      <a:pt x="382" y="1615"/>
                    </a:lnTo>
                    <a:lnTo>
                      <a:pt x="1499" y="1615"/>
                    </a:lnTo>
                    <a:lnTo>
                      <a:pt x="1499" y="1302"/>
                    </a:lnTo>
                    <a:lnTo>
                      <a:pt x="382" y="1302"/>
                    </a:lnTo>
                    <a:lnTo>
                      <a:pt x="382" y="320"/>
                    </a:lnTo>
                    <a:lnTo>
                      <a:pt x="1591" y="320"/>
                    </a:lnTo>
                    <a:lnTo>
                      <a:pt x="15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922;p45">
                <a:extLst>
                  <a:ext uri="{FF2B5EF4-FFF2-40B4-BE49-F238E27FC236}">
                    <a16:creationId xmlns:a16="http://schemas.microsoft.com/office/drawing/2014/main" id="{3B1D59AC-2283-469E-8DA4-53B9B7FB58DD}"/>
                  </a:ext>
                </a:extLst>
              </p:cNvPr>
              <p:cNvSpPr/>
              <p:nvPr/>
            </p:nvSpPr>
            <p:spPr>
              <a:xfrm>
                <a:off x="1679327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3" y="311"/>
                    </a:moveTo>
                    <a:cubicBezTo>
                      <a:pt x="1987" y="311"/>
                      <a:pt x="2293" y="924"/>
                      <a:pt x="2293" y="1510"/>
                    </a:cubicBezTo>
                    <a:cubicBezTo>
                      <a:pt x="2293" y="2181"/>
                      <a:pt x="1953" y="2736"/>
                      <a:pt x="1350" y="2736"/>
                    </a:cubicBezTo>
                    <a:cubicBezTo>
                      <a:pt x="750" y="2736"/>
                      <a:pt x="409" y="2171"/>
                      <a:pt x="409" y="1541"/>
                    </a:cubicBezTo>
                    <a:cubicBezTo>
                      <a:pt x="409" y="893"/>
                      <a:pt x="723" y="311"/>
                      <a:pt x="1353" y="311"/>
                    </a:cubicBezTo>
                    <a:close/>
                    <a:moveTo>
                      <a:pt x="1370" y="0"/>
                    </a:moveTo>
                    <a:cubicBezTo>
                      <a:pt x="584" y="0"/>
                      <a:pt x="1" y="614"/>
                      <a:pt x="1" y="1551"/>
                    </a:cubicBezTo>
                    <a:cubicBezTo>
                      <a:pt x="1" y="2443"/>
                      <a:pt x="549" y="3046"/>
                      <a:pt x="1326" y="3046"/>
                    </a:cubicBezTo>
                    <a:cubicBezTo>
                      <a:pt x="2079" y="3046"/>
                      <a:pt x="2695" y="2508"/>
                      <a:pt x="2695" y="1493"/>
                    </a:cubicBezTo>
                    <a:cubicBezTo>
                      <a:pt x="2695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23;p45">
                <a:extLst>
                  <a:ext uri="{FF2B5EF4-FFF2-40B4-BE49-F238E27FC236}">
                    <a16:creationId xmlns:a16="http://schemas.microsoft.com/office/drawing/2014/main" id="{C9F27A07-7545-4CE4-8DBA-6E18383A355C}"/>
                  </a:ext>
                </a:extLst>
              </p:cNvPr>
              <p:cNvSpPr/>
              <p:nvPr/>
            </p:nvSpPr>
            <p:spPr>
              <a:xfrm>
                <a:off x="1721230" y="2012800"/>
                <a:ext cx="21589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951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24;p45">
                <a:extLst>
                  <a:ext uri="{FF2B5EF4-FFF2-40B4-BE49-F238E27FC236}">
                    <a16:creationId xmlns:a16="http://schemas.microsoft.com/office/drawing/2014/main" id="{818508FD-46E5-4740-83CE-4A4D8C887092}"/>
                  </a:ext>
                </a:extLst>
              </p:cNvPr>
              <p:cNvSpPr/>
              <p:nvPr/>
            </p:nvSpPr>
            <p:spPr>
              <a:xfrm>
                <a:off x="1748351" y="2012800"/>
                <a:ext cx="21602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951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1643" y="2951"/>
                    </a:lnTo>
                    <a:lnTo>
                      <a:pt x="1643" y="2630"/>
                    </a:lnTo>
                    <a:lnTo>
                      <a:pt x="382" y="2630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25;p45">
                <a:extLst>
                  <a:ext uri="{FF2B5EF4-FFF2-40B4-BE49-F238E27FC236}">
                    <a16:creationId xmlns:a16="http://schemas.microsoft.com/office/drawing/2014/main" id="{BD2AD0ED-62F9-4474-A14E-5611AE67B72C}"/>
                  </a:ext>
                </a:extLst>
              </p:cNvPr>
              <p:cNvSpPr/>
              <p:nvPr/>
            </p:nvSpPr>
            <p:spPr>
              <a:xfrm>
                <a:off x="1770952" y="2012170"/>
                <a:ext cx="35425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7" extrusionOk="0">
                    <a:moveTo>
                      <a:pt x="1350" y="311"/>
                    </a:moveTo>
                    <a:cubicBezTo>
                      <a:pt x="1988" y="311"/>
                      <a:pt x="2290" y="924"/>
                      <a:pt x="2290" y="1510"/>
                    </a:cubicBezTo>
                    <a:cubicBezTo>
                      <a:pt x="2290" y="2181"/>
                      <a:pt x="1950" y="2736"/>
                      <a:pt x="1347" y="2736"/>
                    </a:cubicBezTo>
                    <a:cubicBezTo>
                      <a:pt x="747" y="2736"/>
                      <a:pt x="406" y="2171"/>
                      <a:pt x="406" y="1541"/>
                    </a:cubicBezTo>
                    <a:cubicBezTo>
                      <a:pt x="406" y="893"/>
                      <a:pt x="720" y="311"/>
                      <a:pt x="1350" y="311"/>
                    </a:cubicBezTo>
                    <a:close/>
                    <a:moveTo>
                      <a:pt x="1370" y="0"/>
                    </a:moveTo>
                    <a:cubicBezTo>
                      <a:pt x="581" y="0"/>
                      <a:pt x="1" y="614"/>
                      <a:pt x="1" y="1551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3"/>
                    </a:cubicBezTo>
                    <a:cubicBezTo>
                      <a:pt x="2696" y="618"/>
                      <a:pt x="2175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26;p45">
                <a:extLst>
                  <a:ext uri="{FF2B5EF4-FFF2-40B4-BE49-F238E27FC236}">
                    <a16:creationId xmlns:a16="http://schemas.microsoft.com/office/drawing/2014/main" id="{BE1961EA-FB05-40F4-B8E6-0A80AC5A3F70}"/>
                  </a:ext>
                </a:extLst>
              </p:cNvPr>
              <p:cNvSpPr/>
              <p:nvPr/>
            </p:nvSpPr>
            <p:spPr>
              <a:xfrm>
                <a:off x="1809321" y="2012800"/>
                <a:ext cx="47330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51" extrusionOk="0">
                    <a:moveTo>
                      <a:pt x="1" y="1"/>
                    </a:moveTo>
                    <a:lnTo>
                      <a:pt x="750" y="2951"/>
                    </a:lnTo>
                    <a:lnTo>
                      <a:pt x="1145" y="2951"/>
                    </a:lnTo>
                    <a:lnTo>
                      <a:pt x="1568" y="1414"/>
                    </a:lnTo>
                    <a:cubicBezTo>
                      <a:pt x="1677" y="1033"/>
                      <a:pt x="1741" y="746"/>
                      <a:pt x="1793" y="450"/>
                    </a:cubicBezTo>
                    <a:lnTo>
                      <a:pt x="1803" y="450"/>
                    </a:lnTo>
                    <a:cubicBezTo>
                      <a:pt x="1843" y="750"/>
                      <a:pt x="1905" y="1040"/>
                      <a:pt x="1997" y="1414"/>
                    </a:cubicBezTo>
                    <a:lnTo>
                      <a:pt x="2368" y="2951"/>
                    </a:lnTo>
                    <a:lnTo>
                      <a:pt x="2767" y="2951"/>
                    </a:lnTo>
                    <a:lnTo>
                      <a:pt x="3601" y="1"/>
                    </a:lnTo>
                    <a:lnTo>
                      <a:pt x="3210" y="1"/>
                    </a:lnTo>
                    <a:lnTo>
                      <a:pt x="2821" y="1490"/>
                    </a:lnTo>
                    <a:cubicBezTo>
                      <a:pt x="2730" y="1858"/>
                      <a:pt x="2648" y="2185"/>
                      <a:pt x="2587" y="2508"/>
                    </a:cubicBezTo>
                    <a:lnTo>
                      <a:pt x="2576" y="2508"/>
                    </a:lnTo>
                    <a:cubicBezTo>
                      <a:pt x="2535" y="2198"/>
                      <a:pt x="2453" y="1847"/>
                      <a:pt x="2372" y="1496"/>
                    </a:cubicBezTo>
                    <a:lnTo>
                      <a:pt x="2014" y="1"/>
                    </a:lnTo>
                    <a:lnTo>
                      <a:pt x="1615" y="1"/>
                    </a:lnTo>
                    <a:lnTo>
                      <a:pt x="1220" y="1490"/>
                    </a:lnTo>
                    <a:cubicBezTo>
                      <a:pt x="1122" y="1871"/>
                      <a:pt x="1030" y="2218"/>
                      <a:pt x="982" y="2512"/>
                    </a:cubicBezTo>
                    <a:lnTo>
                      <a:pt x="972" y="2512"/>
                    </a:lnTo>
                    <a:cubicBezTo>
                      <a:pt x="920" y="2229"/>
                      <a:pt x="842" y="1861"/>
                      <a:pt x="754" y="149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27;p45">
                <a:extLst>
                  <a:ext uri="{FF2B5EF4-FFF2-40B4-BE49-F238E27FC236}">
                    <a16:creationId xmlns:a16="http://schemas.microsoft.com/office/drawing/2014/main" id="{1ABA72B2-36BE-414E-BD0F-9543C4E3BD8C}"/>
                  </a:ext>
                </a:extLst>
              </p:cNvPr>
              <p:cNvSpPr/>
              <p:nvPr/>
            </p:nvSpPr>
            <p:spPr>
              <a:xfrm>
                <a:off x="841796" y="2439535"/>
                <a:ext cx="1497053" cy="7398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63" extrusionOk="0">
                    <a:moveTo>
                      <a:pt x="1" y="1"/>
                    </a:moveTo>
                    <a:lnTo>
                      <a:pt x="1" y="563"/>
                    </a:lnTo>
                    <a:lnTo>
                      <a:pt x="113931" y="563"/>
                    </a:lnTo>
                    <a:lnTo>
                      <a:pt x="113931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28;p45">
                <a:extLst>
                  <a:ext uri="{FF2B5EF4-FFF2-40B4-BE49-F238E27FC236}">
                    <a16:creationId xmlns:a16="http://schemas.microsoft.com/office/drawing/2014/main" id="{09DAA1B2-4E69-4F6E-A0AB-DE508B9B549B}"/>
                  </a:ext>
                </a:extLst>
              </p:cNvPr>
              <p:cNvSpPr/>
              <p:nvPr/>
            </p:nvSpPr>
            <p:spPr>
              <a:xfrm>
                <a:off x="841796" y="1760565"/>
                <a:ext cx="1497053" cy="7345"/>
              </a:xfrm>
              <a:custGeom>
                <a:avLst/>
                <a:gdLst/>
                <a:ahLst/>
                <a:cxnLst/>
                <a:rect l="l" t="t" r="r" b="b"/>
                <a:pathLst>
                  <a:path w="113931" h="559" extrusionOk="0">
                    <a:moveTo>
                      <a:pt x="1" y="0"/>
                    </a:moveTo>
                    <a:lnTo>
                      <a:pt x="1" y="558"/>
                    </a:lnTo>
                    <a:lnTo>
                      <a:pt x="113931" y="558"/>
                    </a:lnTo>
                    <a:lnTo>
                      <a:pt x="113931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29;p45">
                <a:extLst>
                  <a:ext uri="{FF2B5EF4-FFF2-40B4-BE49-F238E27FC236}">
                    <a16:creationId xmlns:a16="http://schemas.microsoft.com/office/drawing/2014/main" id="{E4673DB2-82DA-4C52-95FE-F920FFC424D3}"/>
                  </a:ext>
                </a:extLst>
              </p:cNvPr>
              <p:cNvSpPr/>
              <p:nvPr/>
            </p:nvSpPr>
            <p:spPr>
              <a:xfrm>
                <a:off x="998609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0" y="253"/>
                      <a:pt x="0" y="567"/>
                    </a:cubicBezTo>
                    <a:cubicBezTo>
                      <a:pt x="0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30;p45">
                <a:extLst>
                  <a:ext uri="{FF2B5EF4-FFF2-40B4-BE49-F238E27FC236}">
                    <a16:creationId xmlns:a16="http://schemas.microsoft.com/office/drawing/2014/main" id="{189B8B90-6CA5-4FD9-BACD-53AADDA3424E}"/>
                  </a:ext>
                </a:extLst>
              </p:cNvPr>
              <p:cNvSpPr/>
              <p:nvPr/>
            </p:nvSpPr>
            <p:spPr>
              <a:xfrm>
                <a:off x="102492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31;p45">
                <a:extLst>
                  <a:ext uri="{FF2B5EF4-FFF2-40B4-BE49-F238E27FC236}">
                    <a16:creationId xmlns:a16="http://schemas.microsoft.com/office/drawing/2014/main" id="{4052A122-D97D-4465-9503-AC12CA11B9B7}"/>
                  </a:ext>
                </a:extLst>
              </p:cNvPr>
              <p:cNvSpPr/>
              <p:nvPr/>
            </p:nvSpPr>
            <p:spPr>
              <a:xfrm>
                <a:off x="1051248" y="2495038"/>
                <a:ext cx="14914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6" extrusionOk="0">
                    <a:moveTo>
                      <a:pt x="570" y="1"/>
                    </a:moveTo>
                    <a:cubicBezTo>
                      <a:pt x="256" y="1"/>
                      <a:pt x="1" y="253"/>
                      <a:pt x="1" y="567"/>
                    </a:cubicBezTo>
                    <a:cubicBezTo>
                      <a:pt x="1" y="880"/>
                      <a:pt x="256" y="1136"/>
                      <a:pt x="570" y="1136"/>
                    </a:cubicBezTo>
                    <a:cubicBezTo>
                      <a:pt x="883" y="1136"/>
                      <a:pt x="1135" y="880"/>
                      <a:pt x="1135" y="567"/>
                    </a:cubicBezTo>
                    <a:cubicBezTo>
                      <a:pt x="1135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32;p45">
                <a:extLst>
                  <a:ext uri="{FF2B5EF4-FFF2-40B4-BE49-F238E27FC236}">
                    <a16:creationId xmlns:a16="http://schemas.microsoft.com/office/drawing/2014/main" id="{3202C8EA-7D61-478A-88EA-917C0078B1C7}"/>
                  </a:ext>
                </a:extLst>
              </p:cNvPr>
              <p:cNvSpPr/>
              <p:nvPr/>
            </p:nvSpPr>
            <p:spPr>
              <a:xfrm>
                <a:off x="998609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0" y="252"/>
                      <a:pt x="0" y="566"/>
                    </a:cubicBezTo>
                    <a:cubicBezTo>
                      <a:pt x="0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33;p45">
                <a:extLst>
                  <a:ext uri="{FF2B5EF4-FFF2-40B4-BE49-F238E27FC236}">
                    <a16:creationId xmlns:a16="http://schemas.microsoft.com/office/drawing/2014/main" id="{20197A5A-5889-4F59-A106-0B4851DC64E0}"/>
                  </a:ext>
                </a:extLst>
              </p:cNvPr>
              <p:cNvSpPr/>
              <p:nvPr/>
            </p:nvSpPr>
            <p:spPr>
              <a:xfrm>
                <a:off x="102492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934;p45">
                <a:extLst>
                  <a:ext uri="{FF2B5EF4-FFF2-40B4-BE49-F238E27FC236}">
                    <a16:creationId xmlns:a16="http://schemas.microsoft.com/office/drawing/2014/main" id="{A5C31CF1-54C2-4678-801F-481E338368CE}"/>
                  </a:ext>
                </a:extLst>
              </p:cNvPr>
              <p:cNvSpPr/>
              <p:nvPr/>
            </p:nvSpPr>
            <p:spPr>
              <a:xfrm>
                <a:off x="1051248" y="2521818"/>
                <a:ext cx="1491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70" y="0"/>
                    </a:moveTo>
                    <a:cubicBezTo>
                      <a:pt x="256" y="0"/>
                      <a:pt x="1" y="252"/>
                      <a:pt x="1" y="566"/>
                    </a:cubicBezTo>
                    <a:cubicBezTo>
                      <a:pt x="1" y="879"/>
                      <a:pt x="256" y="1134"/>
                      <a:pt x="570" y="1134"/>
                    </a:cubicBezTo>
                    <a:cubicBezTo>
                      <a:pt x="883" y="1134"/>
                      <a:pt x="1135" y="879"/>
                      <a:pt x="1135" y="566"/>
                    </a:cubicBezTo>
                    <a:cubicBezTo>
                      <a:pt x="1135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935;p45">
                <a:extLst>
                  <a:ext uri="{FF2B5EF4-FFF2-40B4-BE49-F238E27FC236}">
                    <a16:creationId xmlns:a16="http://schemas.microsoft.com/office/drawing/2014/main" id="{FFCE246D-75F2-4D51-849E-DE01DE48B8C9}"/>
                  </a:ext>
                </a:extLst>
              </p:cNvPr>
              <p:cNvSpPr/>
              <p:nvPr/>
            </p:nvSpPr>
            <p:spPr>
              <a:xfrm>
                <a:off x="998609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0" y="257"/>
                      <a:pt x="0" y="570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936;p45">
                <a:extLst>
                  <a:ext uri="{FF2B5EF4-FFF2-40B4-BE49-F238E27FC236}">
                    <a16:creationId xmlns:a16="http://schemas.microsoft.com/office/drawing/2014/main" id="{1DCE58FA-5180-4755-9449-916F4DEF60CE}"/>
                  </a:ext>
                </a:extLst>
              </p:cNvPr>
              <p:cNvSpPr/>
              <p:nvPr/>
            </p:nvSpPr>
            <p:spPr>
              <a:xfrm>
                <a:off x="102492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937;p45">
                <a:extLst>
                  <a:ext uri="{FF2B5EF4-FFF2-40B4-BE49-F238E27FC236}">
                    <a16:creationId xmlns:a16="http://schemas.microsoft.com/office/drawing/2014/main" id="{B701E917-2D83-4F43-AFB2-1DCEE35803D4}"/>
                  </a:ext>
                </a:extLst>
              </p:cNvPr>
              <p:cNvSpPr/>
              <p:nvPr/>
            </p:nvSpPr>
            <p:spPr>
              <a:xfrm>
                <a:off x="1051248" y="2548531"/>
                <a:ext cx="14914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9" extrusionOk="0">
                    <a:moveTo>
                      <a:pt x="570" y="1"/>
                    </a:moveTo>
                    <a:cubicBezTo>
                      <a:pt x="256" y="1"/>
                      <a:pt x="1" y="257"/>
                      <a:pt x="1" y="570"/>
                    </a:cubicBezTo>
                    <a:cubicBezTo>
                      <a:pt x="1" y="884"/>
                      <a:pt x="256" y="1139"/>
                      <a:pt x="570" y="1139"/>
                    </a:cubicBezTo>
                    <a:cubicBezTo>
                      <a:pt x="883" y="1139"/>
                      <a:pt x="1135" y="884"/>
                      <a:pt x="1135" y="570"/>
                    </a:cubicBezTo>
                    <a:cubicBezTo>
                      <a:pt x="1135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044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938;p45">
                <a:extLst>
                  <a:ext uri="{FF2B5EF4-FFF2-40B4-BE49-F238E27FC236}">
                    <a16:creationId xmlns:a16="http://schemas.microsoft.com/office/drawing/2014/main" id="{8CAD292D-B172-45E0-A8FB-234F18ACBFB1}"/>
                  </a:ext>
                </a:extLst>
              </p:cNvPr>
              <p:cNvSpPr/>
              <p:nvPr/>
            </p:nvSpPr>
            <p:spPr>
              <a:xfrm>
                <a:off x="1346819" y="2495038"/>
                <a:ext cx="14927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6" extrusionOk="0">
                    <a:moveTo>
                      <a:pt x="570" y="1"/>
                    </a:moveTo>
                    <a:cubicBezTo>
                      <a:pt x="257" y="1"/>
                      <a:pt x="1" y="253"/>
                      <a:pt x="1" y="567"/>
                    </a:cubicBezTo>
                    <a:cubicBezTo>
                      <a:pt x="1" y="880"/>
                      <a:pt x="257" y="1136"/>
                      <a:pt x="570" y="1136"/>
                    </a:cubicBezTo>
                    <a:cubicBezTo>
                      <a:pt x="883" y="1136"/>
                      <a:pt x="1136" y="880"/>
                      <a:pt x="1136" y="567"/>
                    </a:cubicBezTo>
                    <a:cubicBezTo>
                      <a:pt x="1136" y="253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939;p45">
                <a:extLst>
                  <a:ext uri="{FF2B5EF4-FFF2-40B4-BE49-F238E27FC236}">
                    <a16:creationId xmlns:a16="http://schemas.microsoft.com/office/drawing/2014/main" id="{E4848E4B-055B-4C7F-9C60-431D3982C2BC}"/>
                  </a:ext>
                </a:extLst>
              </p:cNvPr>
              <p:cNvSpPr/>
              <p:nvPr/>
            </p:nvSpPr>
            <p:spPr>
              <a:xfrm>
                <a:off x="1346819" y="2521818"/>
                <a:ext cx="14927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570" y="0"/>
                    </a:moveTo>
                    <a:cubicBezTo>
                      <a:pt x="257" y="0"/>
                      <a:pt x="1" y="252"/>
                      <a:pt x="1" y="566"/>
                    </a:cubicBezTo>
                    <a:cubicBezTo>
                      <a:pt x="1" y="879"/>
                      <a:pt x="257" y="1134"/>
                      <a:pt x="570" y="1134"/>
                    </a:cubicBezTo>
                    <a:cubicBezTo>
                      <a:pt x="883" y="1134"/>
                      <a:pt x="1136" y="879"/>
                      <a:pt x="1136" y="566"/>
                    </a:cubicBezTo>
                    <a:cubicBezTo>
                      <a:pt x="1136" y="252"/>
                      <a:pt x="883" y="0"/>
                      <a:pt x="570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940;p45">
                <a:extLst>
                  <a:ext uri="{FF2B5EF4-FFF2-40B4-BE49-F238E27FC236}">
                    <a16:creationId xmlns:a16="http://schemas.microsoft.com/office/drawing/2014/main" id="{3B475929-B30C-47D2-B6AF-8EBE1A7AAD75}"/>
                  </a:ext>
                </a:extLst>
              </p:cNvPr>
              <p:cNvSpPr/>
              <p:nvPr/>
            </p:nvSpPr>
            <p:spPr>
              <a:xfrm>
                <a:off x="1346819" y="2548531"/>
                <a:ext cx="14927" cy="149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9" extrusionOk="0">
                    <a:moveTo>
                      <a:pt x="570" y="1"/>
                    </a:moveTo>
                    <a:cubicBezTo>
                      <a:pt x="257" y="1"/>
                      <a:pt x="1" y="257"/>
                      <a:pt x="1" y="570"/>
                    </a:cubicBezTo>
                    <a:cubicBezTo>
                      <a:pt x="1" y="884"/>
                      <a:pt x="257" y="1139"/>
                      <a:pt x="570" y="1139"/>
                    </a:cubicBezTo>
                    <a:cubicBezTo>
                      <a:pt x="883" y="1139"/>
                      <a:pt x="1136" y="884"/>
                      <a:pt x="1136" y="570"/>
                    </a:cubicBezTo>
                    <a:cubicBezTo>
                      <a:pt x="1136" y="257"/>
                      <a:pt x="883" y="1"/>
                      <a:pt x="570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941;p45">
                <a:extLst>
                  <a:ext uri="{FF2B5EF4-FFF2-40B4-BE49-F238E27FC236}">
                    <a16:creationId xmlns:a16="http://schemas.microsoft.com/office/drawing/2014/main" id="{0A66E607-BC34-424D-8797-AA3AF53DD169}"/>
                  </a:ext>
                </a:extLst>
              </p:cNvPr>
              <p:cNvSpPr/>
              <p:nvPr/>
            </p:nvSpPr>
            <p:spPr>
              <a:xfrm>
                <a:off x="1369604" y="2498901"/>
                <a:ext cx="60181" cy="721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9" extrusionOk="0">
                    <a:moveTo>
                      <a:pt x="1" y="0"/>
                    </a:moveTo>
                    <a:lnTo>
                      <a:pt x="1" y="548"/>
                    </a:lnTo>
                    <a:lnTo>
                      <a:pt x="4579" y="548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942;p45">
                <a:extLst>
                  <a:ext uri="{FF2B5EF4-FFF2-40B4-BE49-F238E27FC236}">
                    <a16:creationId xmlns:a16="http://schemas.microsoft.com/office/drawing/2014/main" id="{25009B91-8F02-456E-8F8C-5B41FDA485CC}"/>
                  </a:ext>
                </a:extLst>
              </p:cNvPr>
              <p:cNvSpPr/>
              <p:nvPr/>
            </p:nvSpPr>
            <p:spPr>
              <a:xfrm>
                <a:off x="1369604" y="2525655"/>
                <a:ext cx="60181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7" extrusionOk="0">
                    <a:moveTo>
                      <a:pt x="1" y="1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943;p45">
                <a:extLst>
                  <a:ext uri="{FF2B5EF4-FFF2-40B4-BE49-F238E27FC236}">
                    <a16:creationId xmlns:a16="http://schemas.microsoft.com/office/drawing/2014/main" id="{4980D192-4937-4021-AB24-B3033CA328E5}"/>
                  </a:ext>
                </a:extLst>
              </p:cNvPr>
              <p:cNvSpPr/>
              <p:nvPr/>
            </p:nvSpPr>
            <p:spPr>
              <a:xfrm>
                <a:off x="1369604" y="2552434"/>
                <a:ext cx="60181" cy="7174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546" extrusionOk="0">
                    <a:moveTo>
                      <a:pt x="1" y="0"/>
                    </a:moveTo>
                    <a:lnTo>
                      <a:pt x="1" y="546"/>
                    </a:lnTo>
                    <a:lnTo>
                      <a:pt x="4579" y="546"/>
                    </a:lnTo>
                    <a:lnTo>
                      <a:pt x="457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944;p45">
                <a:extLst>
                  <a:ext uri="{FF2B5EF4-FFF2-40B4-BE49-F238E27FC236}">
                    <a16:creationId xmlns:a16="http://schemas.microsoft.com/office/drawing/2014/main" id="{AE149909-6DE1-41A6-A068-A790F723944E}"/>
                  </a:ext>
                </a:extLst>
              </p:cNvPr>
              <p:cNvSpPr/>
              <p:nvPr/>
            </p:nvSpPr>
            <p:spPr>
              <a:xfrm>
                <a:off x="2085694" y="2479730"/>
                <a:ext cx="89864" cy="92282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023" extrusionOk="0">
                    <a:moveTo>
                      <a:pt x="3417" y="774"/>
                    </a:moveTo>
                    <a:lnTo>
                      <a:pt x="4272" y="1629"/>
                    </a:lnTo>
                    <a:lnTo>
                      <a:pt x="6293" y="1629"/>
                    </a:lnTo>
                    <a:lnTo>
                      <a:pt x="6293" y="6477"/>
                    </a:lnTo>
                    <a:lnTo>
                      <a:pt x="546" y="6477"/>
                    </a:lnTo>
                    <a:lnTo>
                      <a:pt x="546" y="1629"/>
                    </a:lnTo>
                    <a:lnTo>
                      <a:pt x="2563" y="1629"/>
                    </a:lnTo>
                    <a:lnTo>
                      <a:pt x="3417" y="774"/>
                    </a:lnTo>
                    <a:close/>
                    <a:moveTo>
                      <a:pt x="3417" y="1"/>
                    </a:moveTo>
                    <a:lnTo>
                      <a:pt x="2338" y="1081"/>
                    </a:lnTo>
                    <a:lnTo>
                      <a:pt x="0" y="1081"/>
                    </a:lnTo>
                    <a:lnTo>
                      <a:pt x="0" y="7022"/>
                    </a:lnTo>
                    <a:lnTo>
                      <a:pt x="6838" y="7022"/>
                    </a:lnTo>
                    <a:lnTo>
                      <a:pt x="6838" y="1081"/>
                    </a:lnTo>
                    <a:lnTo>
                      <a:pt x="4501" y="108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945;p45">
                <a:extLst>
                  <a:ext uri="{FF2B5EF4-FFF2-40B4-BE49-F238E27FC236}">
                    <a16:creationId xmlns:a16="http://schemas.microsoft.com/office/drawing/2014/main" id="{AE734DE3-B4AE-4A02-929B-420327998462}"/>
                  </a:ext>
                </a:extLst>
              </p:cNvPr>
              <p:cNvSpPr/>
              <p:nvPr/>
            </p:nvSpPr>
            <p:spPr>
              <a:xfrm>
                <a:off x="2115995" y="2507403"/>
                <a:ext cx="28987" cy="28974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05" extrusionOk="0">
                    <a:moveTo>
                      <a:pt x="1105" y="440"/>
                    </a:moveTo>
                    <a:cubicBezTo>
                      <a:pt x="1469" y="440"/>
                      <a:pt x="1765" y="736"/>
                      <a:pt x="1765" y="1104"/>
                    </a:cubicBezTo>
                    <a:cubicBezTo>
                      <a:pt x="1765" y="1468"/>
                      <a:pt x="1469" y="1768"/>
                      <a:pt x="1105" y="1768"/>
                    </a:cubicBezTo>
                    <a:cubicBezTo>
                      <a:pt x="737" y="1768"/>
                      <a:pt x="441" y="1468"/>
                      <a:pt x="441" y="1104"/>
                    </a:cubicBezTo>
                    <a:cubicBezTo>
                      <a:pt x="441" y="736"/>
                      <a:pt x="737" y="440"/>
                      <a:pt x="1105" y="440"/>
                    </a:cubicBezTo>
                    <a:close/>
                    <a:moveTo>
                      <a:pt x="1105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0"/>
                      <a:pt x="495" y="2204"/>
                      <a:pt x="1105" y="2204"/>
                    </a:cubicBezTo>
                    <a:cubicBezTo>
                      <a:pt x="1711" y="2204"/>
                      <a:pt x="2205" y="1710"/>
                      <a:pt x="2205" y="1104"/>
                    </a:cubicBezTo>
                    <a:cubicBezTo>
                      <a:pt x="2205" y="494"/>
                      <a:pt x="1711" y="0"/>
                      <a:pt x="1105" y="0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946;p45">
                <a:extLst>
                  <a:ext uri="{FF2B5EF4-FFF2-40B4-BE49-F238E27FC236}">
                    <a16:creationId xmlns:a16="http://schemas.microsoft.com/office/drawing/2014/main" id="{07AEC504-94B9-4D76-9A98-3442359DFA28}"/>
                  </a:ext>
                </a:extLst>
              </p:cNvPr>
              <p:cNvSpPr/>
              <p:nvPr/>
            </p:nvSpPr>
            <p:spPr>
              <a:xfrm>
                <a:off x="2106600" y="2536981"/>
                <a:ext cx="48040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408" extrusionOk="0">
                    <a:moveTo>
                      <a:pt x="1408" y="1"/>
                    </a:moveTo>
                    <a:cubicBezTo>
                      <a:pt x="631" y="1"/>
                      <a:pt x="1" y="631"/>
                      <a:pt x="1" y="1408"/>
                    </a:cubicBezTo>
                    <a:lnTo>
                      <a:pt x="436" y="1408"/>
                    </a:lnTo>
                    <a:cubicBezTo>
                      <a:pt x="436" y="873"/>
                      <a:pt x="873" y="437"/>
                      <a:pt x="1408" y="437"/>
                    </a:cubicBezTo>
                    <a:lnTo>
                      <a:pt x="2246" y="437"/>
                    </a:lnTo>
                    <a:cubicBezTo>
                      <a:pt x="2784" y="437"/>
                      <a:pt x="3216" y="873"/>
                      <a:pt x="3216" y="1408"/>
                    </a:cubicBezTo>
                    <a:lnTo>
                      <a:pt x="3656" y="1408"/>
                    </a:lnTo>
                    <a:cubicBezTo>
                      <a:pt x="3656" y="631"/>
                      <a:pt x="3022" y="1"/>
                      <a:pt x="2246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947;p45">
                <a:extLst>
                  <a:ext uri="{FF2B5EF4-FFF2-40B4-BE49-F238E27FC236}">
                    <a16:creationId xmlns:a16="http://schemas.microsoft.com/office/drawing/2014/main" id="{C38CE90F-A618-4FAC-81F4-30B312ECD846}"/>
                  </a:ext>
                </a:extLst>
              </p:cNvPr>
              <p:cNvSpPr/>
              <p:nvPr/>
            </p:nvSpPr>
            <p:spPr>
              <a:xfrm>
                <a:off x="1714200" y="2478837"/>
                <a:ext cx="90837" cy="90797"/>
              </a:xfrm>
              <a:custGeom>
                <a:avLst/>
                <a:gdLst/>
                <a:ahLst/>
                <a:cxnLst/>
                <a:rect l="l" t="t" r="r" b="b"/>
                <a:pathLst>
                  <a:path w="6913" h="6910" extrusionOk="0">
                    <a:moveTo>
                      <a:pt x="3458" y="549"/>
                    </a:moveTo>
                    <a:cubicBezTo>
                      <a:pt x="5060" y="549"/>
                      <a:pt x="6364" y="1854"/>
                      <a:pt x="6364" y="3455"/>
                    </a:cubicBezTo>
                    <a:cubicBezTo>
                      <a:pt x="6364" y="5059"/>
                      <a:pt x="5060" y="6364"/>
                      <a:pt x="3458" y="6364"/>
                    </a:cubicBezTo>
                    <a:cubicBezTo>
                      <a:pt x="1854" y="6364"/>
                      <a:pt x="549" y="5059"/>
                      <a:pt x="549" y="3455"/>
                    </a:cubicBezTo>
                    <a:cubicBezTo>
                      <a:pt x="549" y="1854"/>
                      <a:pt x="1854" y="549"/>
                      <a:pt x="3458" y="549"/>
                    </a:cubicBezTo>
                    <a:close/>
                    <a:moveTo>
                      <a:pt x="3458" y="1"/>
                    </a:moveTo>
                    <a:cubicBezTo>
                      <a:pt x="1551" y="1"/>
                      <a:pt x="0" y="1551"/>
                      <a:pt x="0" y="3455"/>
                    </a:cubicBezTo>
                    <a:cubicBezTo>
                      <a:pt x="0" y="5359"/>
                      <a:pt x="1551" y="6910"/>
                      <a:pt x="3458" y="6910"/>
                    </a:cubicBezTo>
                    <a:cubicBezTo>
                      <a:pt x="5362" y="6910"/>
                      <a:pt x="6913" y="5359"/>
                      <a:pt x="6913" y="3455"/>
                    </a:cubicBezTo>
                    <a:cubicBezTo>
                      <a:pt x="6913" y="1551"/>
                      <a:pt x="5362" y="1"/>
                      <a:pt x="3458" y="1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948;p45">
                <a:extLst>
                  <a:ext uri="{FF2B5EF4-FFF2-40B4-BE49-F238E27FC236}">
                    <a16:creationId xmlns:a16="http://schemas.microsoft.com/office/drawing/2014/main" id="{60DA8756-6F85-43C3-9597-F23D20073FD8}"/>
                  </a:ext>
                </a:extLst>
              </p:cNvPr>
              <p:cNvSpPr/>
              <p:nvPr/>
            </p:nvSpPr>
            <p:spPr>
              <a:xfrm>
                <a:off x="1739442" y="2502699"/>
                <a:ext cx="40353" cy="38382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21" extrusionOk="0">
                    <a:moveTo>
                      <a:pt x="1537" y="620"/>
                    </a:moveTo>
                    <a:lnTo>
                      <a:pt x="1765" y="1084"/>
                    </a:lnTo>
                    <a:lnTo>
                      <a:pt x="1827" y="1213"/>
                    </a:lnTo>
                    <a:lnTo>
                      <a:pt x="1970" y="1234"/>
                    </a:lnTo>
                    <a:lnTo>
                      <a:pt x="2481" y="1306"/>
                    </a:lnTo>
                    <a:lnTo>
                      <a:pt x="2113" y="1666"/>
                    </a:lnTo>
                    <a:lnTo>
                      <a:pt x="2011" y="1768"/>
                    </a:lnTo>
                    <a:lnTo>
                      <a:pt x="2035" y="1911"/>
                    </a:lnTo>
                    <a:lnTo>
                      <a:pt x="2120" y="2419"/>
                    </a:lnTo>
                    <a:lnTo>
                      <a:pt x="1663" y="2180"/>
                    </a:lnTo>
                    <a:lnTo>
                      <a:pt x="1537" y="2113"/>
                    </a:lnTo>
                    <a:lnTo>
                      <a:pt x="1408" y="2180"/>
                    </a:lnTo>
                    <a:lnTo>
                      <a:pt x="952" y="2419"/>
                    </a:lnTo>
                    <a:lnTo>
                      <a:pt x="1037" y="1911"/>
                    </a:lnTo>
                    <a:lnTo>
                      <a:pt x="1064" y="1768"/>
                    </a:lnTo>
                    <a:lnTo>
                      <a:pt x="958" y="1666"/>
                    </a:lnTo>
                    <a:lnTo>
                      <a:pt x="590" y="1306"/>
                    </a:lnTo>
                    <a:lnTo>
                      <a:pt x="1101" y="1234"/>
                    </a:lnTo>
                    <a:lnTo>
                      <a:pt x="1244" y="1213"/>
                    </a:lnTo>
                    <a:lnTo>
                      <a:pt x="1306" y="1084"/>
                    </a:lnTo>
                    <a:lnTo>
                      <a:pt x="1537" y="620"/>
                    </a:lnTo>
                    <a:close/>
                    <a:moveTo>
                      <a:pt x="1537" y="1"/>
                    </a:moveTo>
                    <a:lnTo>
                      <a:pt x="1060" y="961"/>
                    </a:lnTo>
                    <a:lnTo>
                      <a:pt x="1" y="1114"/>
                    </a:lnTo>
                    <a:lnTo>
                      <a:pt x="768" y="1864"/>
                    </a:lnTo>
                    <a:lnTo>
                      <a:pt x="587" y="2920"/>
                    </a:lnTo>
                    <a:lnTo>
                      <a:pt x="1537" y="2419"/>
                    </a:lnTo>
                    <a:lnTo>
                      <a:pt x="2485" y="2920"/>
                    </a:lnTo>
                    <a:lnTo>
                      <a:pt x="2304" y="1864"/>
                    </a:lnTo>
                    <a:lnTo>
                      <a:pt x="3070" y="1114"/>
                    </a:lnTo>
                    <a:lnTo>
                      <a:pt x="2011" y="961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949;p45">
                <a:extLst>
                  <a:ext uri="{FF2B5EF4-FFF2-40B4-BE49-F238E27FC236}">
                    <a16:creationId xmlns:a16="http://schemas.microsoft.com/office/drawing/2014/main" id="{1DE8172C-59A8-40AA-8CB1-737A53F6D357}"/>
                  </a:ext>
                </a:extLst>
              </p:cNvPr>
              <p:cNvSpPr/>
              <p:nvPr/>
            </p:nvSpPr>
            <p:spPr>
              <a:xfrm>
                <a:off x="841796" y="2617832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950;p45">
                <a:extLst>
                  <a:ext uri="{FF2B5EF4-FFF2-40B4-BE49-F238E27FC236}">
                    <a16:creationId xmlns:a16="http://schemas.microsoft.com/office/drawing/2014/main" id="{5898A58B-3EEF-4E0D-B96E-33AAF99D06A8}"/>
                  </a:ext>
                </a:extLst>
              </p:cNvPr>
              <p:cNvSpPr/>
              <p:nvPr/>
            </p:nvSpPr>
            <p:spPr>
              <a:xfrm>
                <a:off x="1343245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951;p45">
                <a:extLst>
                  <a:ext uri="{FF2B5EF4-FFF2-40B4-BE49-F238E27FC236}">
                    <a16:creationId xmlns:a16="http://schemas.microsoft.com/office/drawing/2014/main" id="{C4323979-6A33-4FAA-B611-2C4472E827E1}"/>
                  </a:ext>
                </a:extLst>
              </p:cNvPr>
              <p:cNvSpPr/>
              <p:nvPr/>
            </p:nvSpPr>
            <p:spPr>
              <a:xfrm>
                <a:off x="1844694" y="2617832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952;p45">
                <a:extLst>
                  <a:ext uri="{FF2B5EF4-FFF2-40B4-BE49-F238E27FC236}">
                    <a16:creationId xmlns:a16="http://schemas.microsoft.com/office/drawing/2014/main" id="{72E0C221-BD11-47B7-A5D6-33A4AF16C28F}"/>
                  </a:ext>
                </a:extLst>
              </p:cNvPr>
              <p:cNvSpPr/>
              <p:nvPr/>
            </p:nvSpPr>
            <p:spPr>
              <a:xfrm>
                <a:off x="841796" y="3122105"/>
                <a:ext cx="494169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7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953;p45">
                <a:extLst>
                  <a:ext uri="{FF2B5EF4-FFF2-40B4-BE49-F238E27FC236}">
                    <a16:creationId xmlns:a16="http://schemas.microsoft.com/office/drawing/2014/main" id="{CA0C670E-BE11-4A7E-813A-3F3B838C525F}"/>
                  </a:ext>
                </a:extLst>
              </p:cNvPr>
              <p:cNvSpPr/>
              <p:nvPr/>
            </p:nvSpPr>
            <p:spPr>
              <a:xfrm>
                <a:off x="1343245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954;p45">
                <a:extLst>
                  <a:ext uri="{FF2B5EF4-FFF2-40B4-BE49-F238E27FC236}">
                    <a16:creationId xmlns:a16="http://schemas.microsoft.com/office/drawing/2014/main" id="{10522A9E-21BB-435D-B8A9-C1E1E33C9F8F}"/>
                  </a:ext>
                </a:extLst>
              </p:cNvPr>
              <p:cNvSpPr/>
              <p:nvPr/>
            </p:nvSpPr>
            <p:spPr>
              <a:xfrm>
                <a:off x="1844694" y="3122105"/>
                <a:ext cx="494156" cy="494156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7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955;p45">
                <a:extLst>
                  <a:ext uri="{FF2B5EF4-FFF2-40B4-BE49-F238E27FC236}">
                    <a16:creationId xmlns:a16="http://schemas.microsoft.com/office/drawing/2014/main" id="{BFF34C44-607A-40CD-9F7B-FE4C92D413B1}"/>
                  </a:ext>
                </a:extLst>
              </p:cNvPr>
              <p:cNvSpPr/>
              <p:nvPr/>
            </p:nvSpPr>
            <p:spPr>
              <a:xfrm>
                <a:off x="841796" y="3626366"/>
                <a:ext cx="494169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8" h="37608" extrusionOk="0">
                    <a:moveTo>
                      <a:pt x="1" y="0"/>
                    </a:moveTo>
                    <a:lnTo>
                      <a:pt x="1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956;p45">
                <a:extLst>
                  <a:ext uri="{FF2B5EF4-FFF2-40B4-BE49-F238E27FC236}">
                    <a16:creationId xmlns:a16="http://schemas.microsoft.com/office/drawing/2014/main" id="{2004FE39-B211-4A9E-BD00-6EF936744758}"/>
                  </a:ext>
                </a:extLst>
              </p:cNvPr>
              <p:cNvSpPr/>
              <p:nvPr/>
            </p:nvSpPr>
            <p:spPr>
              <a:xfrm>
                <a:off x="1343245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957;p45">
                <a:extLst>
                  <a:ext uri="{FF2B5EF4-FFF2-40B4-BE49-F238E27FC236}">
                    <a16:creationId xmlns:a16="http://schemas.microsoft.com/office/drawing/2014/main" id="{28093A7E-C464-4B10-901E-B8A288B69182}"/>
                  </a:ext>
                </a:extLst>
              </p:cNvPr>
              <p:cNvSpPr/>
              <p:nvPr/>
            </p:nvSpPr>
            <p:spPr>
              <a:xfrm>
                <a:off x="1844694" y="3626366"/>
                <a:ext cx="494156" cy="494169"/>
              </a:xfrm>
              <a:custGeom>
                <a:avLst/>
                <a:gdLst/>
                <a:ahLst/>
                <a:cxnLst/>
                <a:rect l="l" t="t" r="r" b="b"/>
                <a:pathLst>
                  <a:path w="37607" h="37608" extrusionOk="0">
                    <a:moveTo>
                      <a:pt x="0" y="0"/>
                    </a:moveTo>
                    <a:lnTo>
                      <a:pt x="0" y="37607"/>
                    </a:lnTo>
                    <a:lnTo>
                      <a:pt x="37607" y="37607"/>
                    </a:lnTo>
                    <a:lnTo>
                      <a:pt x="37607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958;p45">
                <a:extLst>
                  <a:ext uri="{FF2B5EF4-FFF2-40B4-BE49-F238E27FC236}">
                    <a16:creationId xmlns:a16="http://schemas.microsoft.com/office/drawing/2014/main" id="{AEEED2BA-4BAA-4ABB-9089-9A1E94F7B663}"/>
                  </a:ext>
                </a:extLst>
              </p:cNvPr>
              <p:cNvSpPr/>
              <p:nvPr/>
            </p:nvSpPr>
            <p:spPr>
              <a:xfrm>
                <a:off x="893055" y="2183528"/>
                <a:ext cx="31878" cy="3936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996" extrusionOk="0">
                    <a:moveTo>
                      <a:pt x="51" y="0"/>
                    </a:moveTo>
                    <a:cubicBezTo>
                      <a:pt x="18" y="0"/>
                      <a:pt x="1" y="18"/>
                      <a:pt x="1" y="55"/>
                    </a:cubicBezTo>
                    <a:cubicBezTo>
                      <a:pt x="1" y="396"/>
                      <a:pt x="1" y="654"/>
                      <a:pt x="4" y="835"/>
                    </a:cubicBezTo>
                    <a:cubicBezTo>
                      <a:pt x="4" y="873"/>
                      <a:pt x="18" y="914"/>
                      <a:pt x="41" y="958"/>
                    </a:cubicBezTo>
                    <a:cubicBezTo>
                      <a:pt x="120" y="1080"/>
                      <a:pt x="243" y="1261"/>
                      <a:pt x="416" y="1500"/>
                    </a:cubicBezTo>
                    <a:cubicBezTo>
                      <a:pt x="620" y="1766"/>
                      <a:pt x="774" y="1967"/>
                      <a:pt x="876" y="2099"/>
                    </a:cubicBezTo>
                    <a:cubicBezTo>
                      <a:pt x="913" y="2147"/>
                      <a:pt x="930" y="2205"/>
                      <a:pt x="930" y="2269"/>
                    </a:cubicBezTo>
                    <a:cubicBezTo>
                      <a:pt x="930" y="2344"/>
                      <a:pt x="924" y="2453"/>
                      <a:pt x="913" y="2604"/>
                    </a:cubicBezTo>
                    <a:cubicBezTo>
                      <a:pt x="906" y="2750"/>
                      <a:pt x="900" y="2859"/>
                      <a:pt x="900" y="2934"/>
                    </a:cubicBezTo>
                    <a:cubicBezTo>
                      <a:pt x="900" y="2975"/>
                      <a:pt x="913" y="2995"/>
                      <a:pt x="944" y="2995"/>
                    </a:cubicBezTo>
                    <a:lnTo>
                      <a:pt x="1452" y="2995"/>
                    </a:lnTo>
                    <a:cubicBezTo>
                      <a:pt x="1485" y="2995"/>
                      <a:pt x="1502" y="2981"/>
                      <a:pt x="1502" y="2958"/>
                    </a:cubicBezTo>
                    <a:cubicBezTo>
                      <a:pt x="1502" y="2879"/>
                      <a:pt x="1499" y="2767"/>
                      <a:pt x="1493" y="2613"/>
                    </a:cubicBezTo>
                    <a:cubicBezTo>
                      <a:pt x="1485" y="2461"/>
                      <a:pt x="1482" y="2344"/>
                      <a:pt x="1482" y="2269"/>
                    </a:cubicBezTo>
                    <a:cubicBezTo>
                      <a:pt x="1482" y="2212"/>
                      <a:pt x="1502" y="2157"/>
                      <a:pt x="1543" y="2102"/>
                    </a:cubicBezTo>
                    <a:cubicBezTo>
                      <a:pt x="1710" y="1885"/>
                      <a:pt x="1878" y="1667"/>
                      <a:pt x="2045" y="1448"/>
                    </a:cubicBezTo>
                    <a:cubicBezTo>
                      <a:pt x="2296" y="1101"/>
                      <a:pt x="2426" y="887"/>
                      <a:pt x="2426" y="805"/>
                    </a:cubicBezTo>
                    <a:cubicBezTo>
                      <a:pt x="2426" y="723"/>
                      <a:pt x="2422" y="600"/>
                      <a:pt x="2419" y="437"/>
                    </a:cubicBezTo>
                    <a:cubicBezTo>
                      <a:pt x="2419" y="273"/>
                      <a:pt x="2416" y="151"/>
                      <a:pt x="2416" y="69"/>
                    </a:cubicBezTo>
                    <a:cubicBezTo>
                      <a:pt x="2416" y="21"/>
                      <a:pt x="2399" y="0"/>
                      <a:pt x="2364" y="0"/>
                    </a:cubicBezTo>
                    <a:cubicBezTo>
                      <a:pt x="2337" y="0"/>
                      <a:pt x="2296" y="0"/>
                      <a:pt x="2242" y="4"/>
                    </a:cubicBezTo>
                    <a:cubicBezTo>
                      <a:pt x="2188" y="11"/>
                      <a:pt x="2147" y="11"/>
                      <a:pt x="2119" y="11"/>
                    </a:cubicBezTo>
                    <a:cubicBezTo>
                      <a:pt x="2095" y="11"/>
                      <a:pt x="2054" y="11"/>
                      <a:pt x="2004" y="4"/>
                    </a:cubicBezTo>
                    <a:cubicBezTo>
                      <a:pt x="1949" y="0"/>
                      <a:pt x="1911" y="0"/>
                      <a:pt x="1884" y="0"/>
                    </a:cubicBezTo>
                    <a:cubicBezTo>
                      <a:pt x="1850" y="0"/>
                      <a:pt x="1837" y="18"/>
                      <a:pt x="1837" y="55"/>
                    </a:cubicBezTo>
                    <a:cubicBezTo>
                      <a:pt x="1837" y="134"/>
                      <a:pt x="1840" y="250"/>
                      <a:pt x="1853" y="406"/>
                    </a:cubicBezTo>
                    <a:cubicBezTo>
                      <a:pt x="1864" y="563"/>
                      <a:pt x="1870" y="679"/>
                      <a:pt x="1870" y="753"/>
                    </a:cubicBezTo>
                    <a:cubicBezTo>
                      <a:pt x="1870" y="805"/>
                      <a:pt x="1771" y="955"/>
                      <a:pt x="1581" y="1200"/>
                    </a:cubicBezTo>
                    <a:cubicBezTo>
                      <a:pt x="1444" y="1380"/>
                      <a:pt x="1322" y="1530"/>
                      <a:pt x="1213" y="1653"/>
                    </a:cubicBezTo>
                    <a:cubicBezTo>
                      <a:pt x="763" y="1135"/>
                      <a:pt x="539" y="835"/>
                      <a:pt x="539" y="750"/>
                    </a:cubicBezTo>
                    <a:cubicBezTo>
                      <a:pt x="539" y="672"/>
                      <a:pt x="542" y="552"/>
                      <a:pt x="549" y="393"/>
                    </a:cubicBezTo>
                    <a:cubicBezTo>
                      <a:pt x="559" y="233"/>
                      <a:pt x="562" y="113"/>
                      <a:pt x="562" y="31"/>
                    </a:cubicBezTo>
                    <a:cubicBezTo>
                      <a:pt x="562" y="11"/>
                      <a:pt x="549" y="0"/>
                      <a:pt x="525" y="0"/>
                    </a:cubicBezTo>
                    <a:cubicBezTo>
                      <a:pt x="494" y="0"/>
                      <a:pt x="450" y="0"/>
                      <a:pt x="395" y="4"/>
                    </a:cubicBezTo>
                    <a:cubicBezTo>
                      <a:pt x="337" y="11"/>
                      <a:pt x="293" y="11"/>
                      <a:pt x="266" y="11"/>
                    </a:cubicBezTo>
                    <a:cubicBezTo>
                      <a:pt x="243" y="11"/>
                      <a:pt x="205" y="11"/>
                      <a:pt x="157" y="4"/>
                    </a:cubicBezTo>
                    <a:cubicBezTo>
                      <a:pt x="109" y="0"/>
                      <a:pt x="75" y="0"/>
                      <a:pt x="5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959;p45">
                <a:extLst>
                  <a:ext uri="{FF2B5EF4-FFF2-40B4-BE49-F238E27FC236}">
                    <a16:creationId xmlns:a16="http://schemas.microsoft.com/office/drawing/2014/main" id="{CC0FDC7A-6935-44A9-B901-7CCE76A422F8}"/>
                  </a:ext>
                </a:extLst>
              </p:cNvPr>
              <p:cNvSpPr/>
              <p:nvPr/>
            </p:nvSpPr>
            <p:spPr>
              <a:xfrm>
                <a:off x="926891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7" y="508"/>
                      <a:pt x="1459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9" y="1523"/>
                    </a:cubicBezTo>
                    <a:cubicBezTo>
                      <a:pt x="1347" y="1656"/>
                      <a:pt x="1204" y="1725"/>
                      <a:pt x="1036" y="1725"/>
                    </a:cubicBezTo>
                    <a:cubicBezTo>
                      <a:pt x="866" y="1725"/>
                      <a:pt x="726" y="1656"/>
                      <a:pt x="611" y="1523"/>
                    </a:cubicBezTo>
                    <a:cubicBezTo>
                      <a:pt x="505" y="1401"/>
                      <a:pt x="451" y="1251"/>
                      <a:pt x="451" y="1080"/>
                    </a:cubicBezTo>
                    <a:cubicBezTo>
                      <a:pt x="451" y="907"/>
                      <a:pt x="505" y="757"/>
                      <a:pt x="611" y="634"/>
                    </a:cubicBezTo>
                    <a:cubicBezTo>
                      <a:pt x="723" y="505"/>
                      <a:pt x="863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2" y="107"/>
                      <a:pt x="290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0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0" y="2164"/>
                      <a:pt x="1578" y="2055"/>
                      <a:pt x="1776" y="1837"/>
                    </a:cubicBezTo>
                    <a:cubicBezTo>
                      <a:pt x="1970" y="1629"/>
                      <a:pt x="2069" y="1374"/>
                      <a:pt x="2069" y="1077"/>
                    </a:cubicBezTo>
                    <a:cubicBezTo>
                      <a:pt x="2069" y="781"/>
                      <a:pt x="1970" y="528"/>
                      <a:pt x="1772" y="321"/>
                    </a:cubicBezTo>
                    <a:cubicBezTo>
                      <a:pt x="1575" y="107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960;p45">
                <a:extLst>
                  <a:ext uri="{FF2B5EF4-FFF2-40B4-BE49-F238E27FC236}">
                    <a16:creationId xmlns:a16="http://schemas.microsoft.com/office/drawing/2014/main" id="{ABF2A1A3-6622-4364-BD4D-B0E53167653F}"/>
                  </a:ext>
                </a:extLst>
              </p:cNvPr>
              <p:cNvSpPr/>
              <p:nvPr/>
            </p:nvSpPr>
            <p:spPr>
              <a:xfrm>
                <a:off x="957875" y="2196379"/>
                <a:ext cx="26149" cy="2659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24" extrusionOk="0">
                    <a:moveTo>
                      <a:pt x="146" y="0"/>
                    </a:moveTo>
                    <a:cubicBezTo>
                      <a:pt x="113" y="0"/>
                      <a:pt x="93" y="28"/>
                      <a:pt x="79" y="85"/>
                    </a:cubicBezTo>
                    <a:cubicBezTo>
                      <a:pt x="24" y="314"/>
                      <a:pt x="0" y="593"/>
                      <a:pt x="0" y="923"/>
                    </a:cubicBezTo>
                    <a:cubicBezTo>
                      <a:pt x="0" y="1288"/>
                      <a:pt x="31" y="1544"/>
                      <a:pt x="93" y="1684"/>
                    </a:cubicBezTo>
                    <a:cubicBezTo>
                      <a:pt x="195" y="1912"/>
                      <a:pt x="402" y="2024"/>
                      <a:pt x="716" y="2024"/>
                    </a:cubicBezTo>
                    <a:cubicBezTo>
                      <a:pt x="947" y="2024"/>
                      <a:pt x="1182" y="1922"/>
                      <a:pt x="1421" y="1717"/>
                    </a:cubicBezTo>
                    <a:cubicBezTo>
                      <a:pt x="1434" y="1704"/>
                      <a:pt x="1445" y="1697"/>
                      <a:pt x="1451" y="1697"/>
                    </a:cubicBezTo>
                    <a:cubicBezTo>
                      <a:pt x="1465" y="1697"/>
                      <a:pt x="1475" y="1752"/>
                      <a:pt x="1478" y="1857"/>
                    </a:cubicBezTo>
                    <a:cubicBezTo>
                      <a:pt x="1482" y="1962"/>
                      <a:pt x="1492" y="2017"/>
                      <a:pt x="1509" y="2017"/>
                    </a:cubicBezTo>
                    <a:cubicBezTo>
                      <a:pt x="1785" y="2017"/>
                      <a:pt x="1932" y="2017"/>
                      <a:pt x="1942" y="2014"/>
                    </a:cubicBezTo>
                    <a:cubicBezTo>
                      <a:pt x="1969" y="2003"/>
                      <a:pt x="1983" y="1986"/>
                      <a:pt x="1983" y="1956"/>
                    </a:cubicBezTo>
                    <a:cubicBezTo>
                      <a:pt x="1983" y="1854"/>
                      <a:pt x="1980" y="1697"/>
                      <a:pt x="1973" y="1489"/>
                    </a:cubicBezTo>
                    <a:cubicBezTo>
                      <a:pt x="1966" y="1285"/>
                      <a:pt x="1962" y="1128"/>
                      <a:pt x="1962" y="1022"/>
                    </a:cubicBezTo>
                    <a:cubicBezTo>
                      <a:pt x="1962" y="920"/>
                      <a:pt x="1966" y="760"/>
                      <a:pt x="1976" y="552"/>
                    </a:cubicBezTo>
                    <a:cubicBezTo>
                      <a:pt x="1986" y="341"/>
                      <a:pt x="1989" y="184"/>
                      <a:pt x="1989" y="79"/>
                    </a:cubicBezTo>
                    <a:cubicBezTo>
                      <a:pt x="1989" y="31"/>
                      <a:pt x="1969" y="3"/>
                      <a:pt x="1928" y="3"/>
                    </a:cubicBezTo>
                    <a:lnTo>
                      <a:pt x="1574" y="3"/>
                    </a:lnTo>
                    <a:cubicBezTo>
                      <a:pt x="1516" y="3"/>
                      <a:pt x="1486" y="41"/>
                      <a:pt x="1486" y="110"/>
                    </a:cubicBezTo>
                    <a:cubicBezTo>
                      <a:pt x="1486" y="753"/>
                      <a:pt x="1482" y="1132"/>
                      <a:pt x="1475" y="1237"/>
                    </a:cubicBezTo>
                    <a:cubicBezTo>
                      <a:pt x="1472" y="1322"/>
                      <a:pt x="1404" y="1411"/>
                      <a:pt x="1274" y="1503"/>
                    </a:cubicBezTo>
                    <a:cubicBezTo>
                      <a:pt x="1151" y="1591"/>
                      <a:pt x="1046" y="1635"/>
                      <a:pt x="958" y="1635"/>
                    </a:cubicBezTo>
                    <a:cubicBezTo>
                      <a:pt x="747" y="1635"/>
                      <a:pt x="610" y="1561"/>
                      <a:pt x="549" y="1407"/>
                    </a:cubicBezTo>
                    <a:cubicBezTo>
                      <a:pt x="514" y="1322"/>
                      <a:pt x="497" y="1152"/>
                      <a:pt x="497" y="903"/>
                    </a:cubicBezTo>
                    <a:cubicBezTo>
                      <a:pt x="497" y="801"/>
                      <a:pt x="497" y="709"/>
                      <a:pt x="501" y="624"/>
                    </a:cubicBezTo>
                    <a:cubicBezTo>
                      <a:pt x="505" y="566"/>
                      <a:pt x="514" y="467"/>
                      <a:pt x="535" y="331"/>
                    </a:cubicBezTo>
                    <a:cubicBezTo>
                      <a:pt x="552" y="201"/>
                      <a:pt x="563" y="110"/>
                      <a:pt x="563" y="52"/>
                    </a:cubicBezTo>
                    <a:cubicBezTo>
                      <a:pt x="563" y="21"/>
                      <a:pt x="549" y="3"/>
                      <a:pt x="518" y="3"/>
                    </a:cubicBezTo>
                    <a:lnTo>
                      <a:pt x="334" y="3"/>
                    </a:lnTo>
                    <a:cubicBezTo>
                      <a:pt x="252" y="0"/>
                      <a:pt x="191" y="0"/>
                      <a:pt x="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961;p45">
                <a:extLst>
                  <a:ext uri="{FF2B5EF4-FFF2-40B4-BE49-F238E27FC236}">
                    <a16:creationId xmlns:a16="http://schemas.microsoft.com/office/drawing/2014/main" id="{C6423469-50FF-443A-9DC1-01618F2C133B}"/>
                  </a:ext>
                </a:extLst>
              </p:cNvPr>
              <p:cNvSpPr/>
              <p:nvPr/>
            </p:nvSpPr>
            <p:spPr>
              <a:xfrm>
                <a:off x="988570" y="2195617"/>
                <a:ext cx="17213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079" extrusionOk="0">
                    <a:moveTo>
                      <a:pt x="464" y="0"/>
                    </a:moveTo>
                    <a:lnTo>
                      <a:pt x="464" y="0"/>
                    </a:lnTo>
                    <a:cubicBezTo>
                      <a:pt x="475" y="0"/>
                      <a:pt x="403" y="14"/>
                      <a:pt x="250" y="41"/>
                    </a:cubicBezTo>
                    <a:cubicBezTo>
                      <a:pt x="155" y="55"/>
                      <a:pt x="79" y="61"/>
                      <a:pt x="29" y="69"/>
                    </a:cubicBezTo>
                    <a:cubicBezTo>
                      <a:pt x="11" y="75"/>
                      <a:pt x="1" y="86"/>
                      <a:pt x="1" y="102"/>
                    </a:cubicBezTo>
                    <a:cubicBezTo>
                      <a:pt x="1" y="110"/>
                      <a:pt x="1" y="120"/>
                      <a:pt x="5" y="130"/>
                    </a:cubicBezTo>
                    <a:cubicBezTo>
                      <a:pt x="70" y="344"/>
                      <a:pt x="103" y="627"/>
                      <a:pt x="103" y="978"/>
                    </a:cubicBezTo>
                    <a:cubicBezTo>
                      <a:pt x="103" y="1094"/>
                      <a:pt x="100" y="1267"/>
                      <a:pt x="97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10" y="2075"/>
                      <a:pt x="141" y="2075"/>
                    </a:cubicBezTo>
                    <a:cubicBezTo>
                      <a:pt x="185" y="2075"/>
                      <a:pt x="253" y="2075"/>
                      <a:pt x="342" y="2079"/>
                    </a:cubicBezTo>
                    <a:lnTo>
                      <a:pt x="543" y="2079"/>
                    </a:lnTo>
                    <a:cubicBezTo>
                      <a:pt x="577" y="2079"/>
                      <a:pt x="594" y="2061"/>
                      <a:pt x="594" y="2020"/>
                    </a:cubicBezTo>
                    <a:cubicBezTo>
                      <a:pt x="594" y="1942"/>
                      <a:pt x="590" y="1819"/>
                      <a:pt x="584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9" y="577"/>
                      <a:pt x="782" y="528"/>
                      <a:pt x="962" y="528"/>
                    </a:cubicBezTo>
                    <a:cubicBezTo>
                      <a:pt x="993" y="528"/>
                      <a:pt x="1040" y="528"/>
                      <a:pt x="1098" y="536"/>
                    </a:cubicBezTo>
                    <a:cubicBezTo>
                      <a:pt x="1159" y="542"/>
                      <a:pt x="1204" y="546"/>
                      <a:pt x="1235" y="546"/>
                    </a:cubicBezTo>
                    <a:cubicBezTo>
                      <a:pt x="1258" y="546"/>
                      <a:pt x="1272" y="528"/>
                      <a:pt x="1279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7" y="25"/>
                      <a:pt x="986" y="35"/>
                      <a:pt x="931" y="52"/>
                    </a:cubicBezTo>
                    <a:cubicBezTo>
                      <a:pt x="863" y="69"/>
                      <a:pt x="798" y="99"/>
                      <a:pt x="733" y="137"/>
                    </a:cubicBezTo>
                    <a:cubicBezTo>
                      <a:pt x="675" y="174"/>
                      <a:pt x="618" y="209"/>
                      <a:pt x="557" y="245"/>
                    </a:cubicBezTo>
                    <a:cubicBezTo>
                      <a:pt x="553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9" y="127"/>
                    </a:cubicBezTo>
                    <a:cubicBezTo>
                      <a:pt x="502" y="41"/>
                      <a:pt x="488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962;p45">
                <a:extLst>
                  <a:ext uri="{FF2B5EF4-FFF2-40B4-BE49-F238E27FC236}">
                    <a16:creationId xmlns:a16="http://schemas.microsoft.com/office/drawing/2014/main" id="{3F7F701D-D571-4484-81C8-6D79C565114C}"/>
                  </a:ext>
                </a:extLst>
              </p:cNvPr>
              <p:cNvSpPr/>
              <p:nvPr/>
            </p:nvSpPr>
            <p:spPr>
              <a:xfrm>
                <a:off x="1022471" y="2182779"/>
                <a:ext cx="28606" cy="4060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3090" extrusionOk="0">
                    <a:moveTo>
                      <a:pt x="1" y="89"/>
                    </a:moveTo>
                    <a:lnTo>
                      <a:pt x="1" y="89"/>
                    </a:lnTo>
                    <a:cubicBezTo>
                      <a:pt x="0" y="90"/>
                      <a:pt x="0" y="91"/>
                      <a:pt x="0" y="95"/>
                    </a:cubicBezTo>
                    <a:cubicBezTo>
                      <a:pt x="0" y="93"/>
                      <a:pt x="0" y="91"/>
                      <a:pt x="1" y="89"/>
                    </a:cubicBezTo>
                    <a:close/>
                    <a:moveTo>
                      <a:pt x="1114" y="1345"/>
                    </a:moveTo>
                    <a:cubicBezTo>
                      <a:pt x="1281" y="1345"/>
                      <a:pt x="1421" y="1414"/>
                      <a:pt x="1533" y="1554"/>
                    </a:cubicBezTo>
                    <a:cubicBezTo>
                      <a:pt x="1642" y="1683"/>
                      <a:pt x="1693" y="1832"/>
                      <a:pt x="1693" y="2003"/>
                    </a:cubicBezTo>
                    <a:cubicBezTo>
                      <a:pt x="1693" y="2173"/>
                      <a:pt x="1642" y="2323"/>
                      <a:pt x="1537" y="2453"/>
                    </a:cubicBezTo>
                    <a:cubicBezTo>
                      <a:pt x="1424" y="2589"/>
                      <a:pt x="1284" y="2661"/>
                      <a:pt x="1117" y="2661"/>
                    </a:cubicBezTo>
                    <a:cubicBezTo>
                      <a:pt x="944" y="2661"/>
                      <a:pt x="801" y="2592"/>
                      <a:pt x="685" y="2459"/>
                    </a:cubicBezTo>
                    <a:cubicBezTo>
                      <a:pt x="576" y="2330"/>
                      <a:pt x="521" y="2177"/>
                      <a:pt x="521" y="2003"/>
                    </a:cubicBezTo>
                    <a:cubicBezTo>
                      <a:pt x="521" y="1829"/>
                      <a:pt x="576" y="1676"/>
                      <a:pt x="685" y="1549"/>
                    </a:cubicBezTo>
                    <a:cubicBezTo>
                      <a:pt x="801" y="1414"/>
                      <a:pt x="944" y="1345"/>
                      <a:pt x="1114" y="1345"/>
                    </a:cubicBezTo>
                    <a:close/>
                    <a:moveTo>
                      <a:pt x="528" y="0"/>
                    </a:moveTo>
                    <a:cubicBezTo>
                      <a:pt x="497" y="0"/>
                      <a:pt x="457" y="3"/>
                      <a:pt x="405" y="10"/>
                    </a:cubicBezTo>
                    <a:cubicBezTo>
                      <a:pt x="344" y="21"/>
                      <a:pt x="303" y="24"/>
                      <a:pt x="282" y="27"/>
                    </a:cubicBezTo>
                    <a:cubicBezTo>
                      <a:pt x="180" y="30"/>
                      <a:pt x="106" y="34"/>
                      <a:pt x="54" y="34"/>
                    </a:cubicBezTo>
                    <a:cubicBezTo>
                      <a:pt x="19" y="37"/>
                      <a:pt x="2" y="59"/>
                      <a:pt x="1" y="89"/>
                    </a:cubicBezTo>
                    <a:lnTo>
                      <a:pt x="1" y="89"/>
                    </a:lnTo>
                    <a:cubicBezTo>
                      <a:pt x="1" y="89"/>
                      <a:pt x="1" y="89"/>
                      <a:pt x="1" y="89"/>
                    </a:cubicBezTo>
                    <a:cubicBezTo>
                      <a:pt x="2" y="89"/>
                      <a:pt x="8" y="234"/>
                      <a:pt x="21" y="524"/>
                    </a:cubicBezTo>
                    <a:cubicBezTo>
                      <a:pt x="41" y="1032"/>
                      <a:pt x="54" y="1420"/>
                      <a:pt x="54" y="1683"/>
                    </a:cubicBezTo>
                    <a:cubicBezTo>
                      <a:pt x="54" y="2326"/>
                      <a:pt x="41" y="2763"/>
                      <a:pt x="21" y="2991"/>
                    </a:cubicBezTo>
                    <a:cubicBezTo>
                      <a:pt x="17" y="3018"/>
                      <a:pt x="17" y="3029"/>
                      <a:pt x="17" y="3029"/>
                    </a:cubicBezTo>
                    <a:cubicBezTo>
                      <a:pt x="17" y="3046"/>
                      <a:pt x="24" y="3056"/>
                      <a:pt x="41" y="3056"/>
                    </a:cubicBezTo>
                    <a:lnTo>
                      <a:pt x="491" y="3056"/>
                    </a:lnTo>
                    <a:cubicBezTo>
                      <a:pt x="511" y="3056"/>
                      <a:pt x="521" y="3015"/>
                      <a:pt x="528" y="2933"/>
                    </a:cubicBezTo>
                    <a:cubicBezTo>
                      <a:pt x="532" y="2854"/>
                      <a:pt x="542" y="2810"/>
                      <a:pt x="559" y="2807"/>
                    </a:cubicBezTo>
                    <a:cubicBezTo>
                      <a:pt x="614" y="2854"/>
                      <a:pt x="671" y="2903"/>
                      <a:pt x="729" y="2950"/>
                    </a:cubicBezTo>
                    <a:cubicBezTo>
                      <a:pt x="869" y="3042"/>
                      <a:pt x="1032" y="3090"/>
                      <a:pt x="1216" y="3090"/>
                    </a:cubicBezTo>
                    <a:cubicBezTo>
                      <a:pt x="1496" y="3090"/>
                      <a:pt x="1727" y="2980"/>
                      <a:pt x="1914" y="2755"/>
                    </a:cubicBezTo>
                    <a:cubicBezTo>
                      <a:pt x="2089" y="2548"/>
                      <a:pt x="2177" y="2303"/>
                      <a:pt x="2177" y="2020"/>
                    </a:cubicBezTo>
                    <a:cubicBezTo>
                      <a:pt x="2177" y="1720"/>
                      <a:pt x="2092" y="1464"/>
                      <a:pt x="1922" y="1257"/>
                    </a:cubicBezTo>
                    <a:cubicBezTo>
                      <a:pt x="1738" y="1038"/>
                      <a:pt x="1499" y="926"/>
                      <a:pt x="1206" y="926"/>
                    </a:cubicBezTo>
                    <a:cubicBezTo>
                      <a:pt x="947" y="926"/>
                      <a:pt x="740" y="1025"/>
                      <a:pt x="583" y="1219"/>
                    </a:cubicBezTo>
                    <a:cubicBezTo>
                      <a:pt x="573" y="1236"/>
                      <a:pt x="562" y="1243"/>
                      <a:pt x="552" y="1243"/>
                    </a:cubicBezTo>
                    <a:cubicBezTo>
                      <a:pt x="532" y="1243"/>
                      <a:pt x="521" y="1216"/>
                      <a:pt x="521" y="1161"/>
                    </a:cubicBezTo>
                    <a:cubicBezTo>
                      <a:pt x="521" y="1087"/>
                      <a:pt x="524" y="977"/>
                      <a:pt x="532" y="828"/>
                    </a:cubicBezTo>
                    <a:cubicBezTo>
                      <a:pt x="538" y="678"/>
                      <a:pt x="542" y="568"/>
                      <a:pt x="542" y="494"/>
                    </a:cubicBezTo>
                    <a:cubicBezTo>
                      <a:pt x="542" y="442"/>
                      <a:pt x="545" y="368"/>
                      <a:pt x="552" y="269"/>
                    </a:cubicBezTo>
                    <a:cubicBezTo>
                      <a:pt x="559" y="170"/>
                      <a:pt x="562" y="95"/>
                      <a:pt x="562" y="48"/>
                    </a:cubicBezTo>
                    <a:cubicBezTo>
                      <a:pt x="562" y="13"/>
                      <a:pt x="552" y="0"/>
                      <a:pt x="52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963;p45">
                <a:extLst>
                  <a:ext uri="{FF2B5EF4-FFF2-40B4-BE49-F238E27FC236}">
                    <a16:creationId xmlns:a16="http://schemas.microsoft.com/office/drawing/2014/main" id="{C7CD08A6-5F41-4B14-86E0-5BC7D6D4DD65}"/>
                  </a:ext>
                </a:extLst>
              </p:cNvPr>
              <p:cNvSpPr/>
              <p:nvPr/>
            </p:nvSpPr>
            <p:spPr>
              <a:xfrm>
                <a:off x="1054598" y="2185815"/>
                <a:ext cx="7805" cy="37029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818" extrusionOk="0">
                    <a:moveTo>
                      <a:pt x="301" y="1"/>
                    </a:moveTo>
                    <a:cubicBezTo>
                      <a:pt x="219" y="1"/>
                      <a:pt x="151" y="24"/>
                      <a:pt x="93" y="72"/>
                    </a:cubicBezTo>
                    <a:cubicBezTo>
                      <a:pt x="32" y="123"/>
                      <a:pt x="1" y="188"/>
                      <a:pt x="1" y="266"/>
                    </a:cubicBezTo>
                    <a:cubicBezTo>
                      <a:pt x="1" y="444"/>
                      <a:pt x="100" y="529"/>
                      <a:pt x="301" y="529"/>
                    </a:cubicBezTo>
                    <a:cubicBezTo>
                      <a:pt x="495" y="529"/>
                      <a:pt x="594" y="444"/>
                      <a:pt x="594" y="266"/>
                    </a:cubicBezTo>
                    <a:cubicBezTo>
                      <a:pt x="594" y="188"/>
                      <a:pt x="563" y="123"/>
                      <a:pt x="505" y="76"/>
                    </a:cubicBezTo>
                    <a:cubicBezTo>
                      <a:pt x="447" y="24"/>
                      <a:pt x="379" y="1"/>
                      <a:pt x="301" y="1"/>
                    </a:cubicBezTo>
                    <a:close/>
                    <a:moveTo>
                      <a:pt x="59" y="804"/>
                    </a:moveTo>
                    <a:cubicBezTo>
                      <a:pt x="32" y="804"/>
                      <a:pt x="15" y="818"/>
                      <a:pt x="15" y="842"/>
                    </a:cubicBezTo>
                    <a:cubicBezTo>
                      <a:pt x="15" y="951"/>
                      <a:pt x="25" y="1118"/>
                      <a:pt x="38" y="1343"/>
                    </a:cubicBezTo>
                    <a:cubicBezTo>
                      <a:pt x="56" y="1564"/>
                      <a:pt x="65" y="1731"/>
                      <a:pt x="65" y="1840"/>
                    </a:cubicBezTo>
                    <a:cubicBezTo>
                      <a:pt x="65" y="1939"/>
                      <a:pt x="62" y="2089"/>
                      <a:pt x="56" y="2287"/>
                    </a:cubicBezTo>
                    <a:cubicBezTo>
                      <a:pt x="52" y="2484"/>
                      <a:pt x="49" y="2631"/>
                      <a:pt x="49" y="2729"/>
                    </a:cubicBezTo>
                    <a:cubicBezTo>
                      <a:pt x="49" y="2787"/>
                      <a:pt x="65" y="2818"/>
                      <a:pt x="93" y="2818"/>
                    </a:cubicBezTo>
                    <a:lnTo>
                      <a:pt x="512" y="2818"/>
                    </a:lnTo>
                    <a:cubicBezTo>
                      <a:pt x="536" y="2818"/>
                      <a:pt x="549" y="2801"/>
                      <a:pt x="549" y="2774"/>
                    </a:cubicBezTo>
                    <a:cubicBezTo>
                      <a:pt x="549" y="2668"/>
                      <a:pt x="546" y="2515"/>
                      <a:pt x="543" y="2307"/>
                    </a:cubicBezTo>
                    <a:cubicBezTo>
                      <a:pt x="540" y="2099"/>
                      <a:pt x="536" y="1946"/>
                      <a:pt x="536" y="1840"/>
                    </a:cubicBezTo>
                    <a:cubicBezTo>
                      <a:pt x="536" y="1731"/>
                      <a:pt x="543" y="1564"/>
                      <a:pt x="556" y="1343"/>
                    </a:cubicBezTo>
                    <a:cubicBezTo>
                      <a:pt x="570" y="1121"/>
                      <a:pt x="576" y="955"/>
                      <a:pt x="576" y="845"/>
                    </a:cubicBezTo>
                    <a:cubicBezTo>
                      <a:pt x="576" y="818"/>
                      <a:pt x="567" y="804"/>
                      <a:pt x="540" y="804"/>
                    </a:cubicBezTo>
                    <a:cubicBezTo>
                      <a:pt x="515" y="804"/>
                      <a:pt x="474" y="807"/>
                      <a:pt x="420" y="815"/>
                    </a:cubicBezTo>
                    <a:cubicBezTo>
                      <a:pt x="365" y="821"/>
                      <a:pt x="328" y="825"/>
                      <a:pt x="301" y="825"/>
                    </a:cubicBezTo>
                    <a:cubicBezTo>
                      <a:pt x="274" y="825"/>
                      <a:pt x="233" y="821"/>
                      <a:pt x="178" y="815"/>
                    </a:cubicBezTo>
                    <a:cubicBezTo>
                      <a:pt x="127" y="807"/>
                      <a:pt x="86" y="804"/>
                      <a:pt x="59" y="80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964;p45">
                <a:extLst>
                  <a:ext uri="{FF2B5EF4-FFF2-40B4-BE49-F238E27FC236}">
                    <a16:creationId xmlns:a16="http://schemas.microsoft.com/office/drawing/2014/main" id="{938EFD35-DEC3-47FC-9207-7F650273D371}"/>
                  </a:ext>
                </a:extLst>
              </p:cNvPr>
              <p:cNvSpPr/>
              <p:nvPr/>
            </p:nvSpPr>
            <p:spPr>
              <a:xfrm>
                <a:off x="1065978" y="2195078"/>
                <a:ext cx="27187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64" extrusionOk="0">
                    <a:moveTo>
                      <a:pt x="1036" y="443"/>
                    </a:moveTo>
                    <a:cubicBezTo>
                      <a:pt x="1207" y="443"/>
                      <a:pt x="1346" y="508"/>
                      <a:pt x="1458" y="638"/>
                    </a:cubicBezTo>
                    <a:cubicBezTo>
                      <a:pt x="1564" y="757"/>
                      <a:pt x="1619" y="907"/>
                      <a:pt x="1619" y="1080"/>
                    </a:cubicBezTo>
                    <a:cubicBezTo>
                      <a:pt x="1619" y="1251"/>
                      <a:pt x="1564" y="1401"/>
                      <a:pt x="1458" y="1523"/>
                    </a:cubicBezTo>
                    <a:cubicBezTo>
                      <a:pt x="1346" y="1656"/>
                      <a:pt x="1203" y="1725"/>
                      <a:pt x="1036" y="1725"/>
                    </a:cubicBezTo>
                    <a:cubicBezTo>
                      <a:pt x="866" y="1725"/>
                      <a:pt x="726" y="1656"/>
                      <a:pt x="614" y="1523"/>
                    </a:cubicBezTo>
                    <a:cubicBezTo>
                      <a:pt x="504" y="1401"/>
                      <a:pt x="450" y="1251"/>
                      <a:pt x="450" y="1080"/>
                    </a:cubicBezTo>
                    <a:cubicBezTo>
                      <a:pt x="450" y="907"/>
                      <a:pt x="504" y="757"/>
                      <a:pt x="610" y="634"/>
                    </a:cubicBezTo>
                    <a:cubicBezTo>
                      <a:pt x="723" y="505"/>
                      <a:pt x="866" y="443"/>
                      <a:pt x="1036" y="443"/>
                    </a:cubicBezTo>
                    <a:close/>
                    <a:moveTo>
                      <a:pt x="1036" y="0"/>
                    </a:moveTo>
                    <a:cubicBezTo>
                      <a:pt x="740" y="0"/>
                      <a:pt x="495" y="107"/>
                      <a:pt x="293" y="321"/>
                    </a:cubicBezTo>
                    <a:cubicBezTo>
                      <a:pt x="96" y="528"/>
                      <a:pt x="1" y="784"/>
                      <a:pt x="1" y="1080"/>
                    </a:cubicBezTo>
                    <a:cubicBezTo>
                      <a:pt x="1" y="1377"/>
                      <a:pt x="96" y="1632"/>
                      <a:pt x="293" y="1840"/>
                    </a:cubicBezTo>
                    <a:cubicBezTo>
                      <a:pt x="491" y="2058"/>
                      <a:pt x="740" y="2164"/>
                      <a:pt x="1036" y="2164"/>
                    </a:cubicBezTo>
                    <a:cubicBezTo>
                      <a:pt x="1329" y="2164"/>
                      <a:pt x="1578" y="2055"/>
                      <a:pt x="1775" y="1837"/>
                    </a:cubicBezTo>
                    <a:cubicBezTo>
                      <a:pt x="1969" y="1629"/>
                      <a:pt x="2068" y="1374"/>
                      <a:pt x="2068" y="1077"/>
                    </a:cubicBezTo>
                    <a:cubicBezTo>
                      <a:pt x="2068" y="781"/>
                      <a:pt x="1969" y="528"/>
                      <a:pt x="1775" y="321"/>
                    </a:cubicBezTo>
                    <a:cubicBezTo>
                      <a:pt x="1575" y="107"/>
                      <a:pt x="1329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965;p45">
                <a:extLst>
                  <a:ext uri="{FF2B5EF4-FFF2-40B4-BE49-F238E27FC236}">
                    <a16:creationId xmlns:a16="http://schemas.microsoft.com/office/drawing/2014/main" id="{50E6847D-520C-47ED-AFE9-BB04A2D717B9}"/>
                  </a:ext>
                </a:extLst>
              </p:cNvPr>
              <p:cNvSpPr/>
              <p:nvPr/>
            </p:nvSpPr>
            <p:spPr>
              <a:xfrm>
                <a:off x="1109708" y="2194855"/>
                <a:ext cx="26517" cy="35333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689" extrusionOk="0">
                    <a:moveTo>
                      <a:pt x="999" y="437"/>
                    </a:moveTo>
                    <a:cubicBezTo>
                      <a:pt x="1152" y="437"/>
                      <a:pt x="1278" y="495"/>
                      <a:pt x="1374" y="617"/>
                    </a:cubicBezTo>
                    <a:cubicBezTo>
                      <a:pt x="1459" y="726"/>
                      <a:pt x="1503" y="863"/>
                      <a:pt x="1503" y="1023"/>
                    </a:cubicBezTo>
                    <a:cubicBezTo>
                      <a:pt x="1503" y="1179"/>
                      <a:pt x="1459" y="1312"/>
                      <a:pt x="1370" y="1424"/>
                    </a:cubicBezTo>
                    <a:cubicBezTo>
                      <a:pt x="1272" y="1547"/>
                      <a:pt x="1149" y="1608"/>
                      <a:pt x="999" y="1608"/>
                    </a:cubicBezTo>
                    <a:cubicBezTo>
                      <a:pt x="846" y="1608"/>
                      <a:pt x="723" y="1547"/>
                      <a:pt x="627" y="1424"/>
                    </a:cubicBezTo>
                    <a:cubicBezTo>
                      <a:pt x="539" y="1312"/>
                      <a:pt x="495" y="1179"/>
                      <a:pt x="495" y="1023"/>
                    </a:cubicBezTo>
                    <a:cubicBezTo>
                      <a:pt x="495" y="866"/>
                      <a:pt x="536" y="729"/>
                      <a:pt x="624" y="617"/>
                    </a:cubicBezTo>
                    <a:cubicBezTo>
                      <a:pt x="720" y="498"/>
                      <a:pt x="846" y="437"/>
                      <a:pt x="999" y="437"/>
                    </a:cubicBezTo>
                    <a:close/>
                    <a:moveTo>
                      <a:pt x="229" y="2454"/>
                    </a:moveTo>
                    <a:cubicBezTo>
                      <a:pt x="229" y="2454"/>
                      <a:pt x="229" y="2454"/>
                      <a:pt x="229" y="2454"/>
                    </a:cubicBezTo>
                    <a:lnTo>
                      <a:pt x="229" y="2454"/>
                    </a:lnTo>
                    <a:cubicBezTo>
                      <a:pt x="229" y="2454"/>
                      <a:pt x="229" y="2454"/>
                      <a:pt x="229" y="2454"/>
                    </a:cubicBezTo>
                    <a:close/>
                    <a:moveTo>
                      <a:pt x="1527" y="1"/>
                    </a:moveTo>
                    <a:cubicBezTo>
                      <a:pt x="1510" y="1"/>
                      <a:pt x="1503" y="42"/>
                      <a:pt x="1503" y="127"/>
                    </a:cubicBezTo>
                    <a:cubicBezTo>
                      <a:pt x="1503" y="147"/>
                      <a:pt x="1503" y="178"/>
                      <a:pt x="1506" y="218"/>
                    </a:cubicBezTo>
                    <a:cubicBezTo>
                      <a:pt x="1510" y="259"/>
                      <a:pt x="1510" y="290"/>
                      <a:pt x="1510" y="308"/>
                    </a:cubicBezTo>
                    <a:cubicBezTo>
                      <a:pt x="1510" y="335"/>
                      <a:pt x="1503" y="344"/>
                      <a:pt x="1492" y="344"/>
                    </a:cubicBezTo>
                    <a:cubicBezTo>
                      <a:pt x="1483" y="344"/>
                      <a:pt x="1465" y="331"/>
                      <a:pt x="1445" y="300"/>
                    </a:cubicBezTo>
                    <a:cubicBezTo>
                      <a:pt x="1305" y="119"/>
                      <a:pt x="1118" y="31"/>
                      <a:pt x="883" y="31"/>
                    </a:cubicBezTo>
                    <a:cubicBezTo>
                      <a:pt x="618" y="31"/>
                      <a:pt x="403" y="130"/>
                      <a:pt x="236" y="335"/>
                    </a:cubicBezTo>
                    <a:cubicBezTo>
                      <a:pt x="79" y="522"/>
                      <a:pt x="0" y="753"/>
                      <a:pt x="0" y="1023"/>
                    </a:cubicBezTo>
                    <a:cubicBezTo>
                      <a:pt x="0" y="1289"/>
                      <a:pt x="82" y="1514"/>
                      <a:pt x="242" y="1693"/>
                    </a:cubicBezTo>
                    <a:cubicBezTo>
                      <a:pt x="413" y="1885"/>
                      <a:pt x="631" y="1980"/>
                      <a:pt x="893" y="1980"/>
                    </a:cubicBezTo>
                    <a:cubicBezTo>
                      <a:pt x="1135" y="1980"/>
                      <a:pt x="1336" y="1885"/>
                      <a:pt x="1497" y="1690"/>
                    </a:cubicBezTo>
                    <a:cubicBezTo>
                      <a:pt x="1500" y="1796"/>
                      <a:pt x="1503" y="1861"/>
                      <a:pt x="1503" y="1891"/>
                    </a:cubicBezTo>
                    <a:cubicBezTo>
                      <a:pt x="1503" y="2028"/>
                      <a:pt x="1452" y="2130"/>
                      <a:pt x="1343" y="2201"/>
                    </a:cubicBezTo>
                    <a:cubicBezTo>
                      <a:pt x="1251" y="2262"/>
                      <a:pt x="1135" y="2297"/>
                      <a:pt x="992" y="2297"/>
                    </a:cubicBezTo>
                    <a:cubicBezTo>
                      <a:pt x="777" y="2297"/>
                      <a:pt x="563" y="2235"/>
                      <a:pt x="352" y="2113"/>
                    </a:cubicBezTo>
                    <a:cubicBezTo>
                      <a:pt x="338" y="2106"/>
                      <a:pt x="331" y="2102"/>
                      <a:pt x="324" y="2102"/>
                    </a:cubicBezTo>
                    <a:cubicBezTo>
                      <a:pt x="307" y="2102"/>
                      <a:pt x="297" y="2113"/>
                      <a:pt x="294" y="2137"/>
                    </a:cubicBezTo>
                    <a:cubicBezTo>
                      <a:pt x="253" y="2349"/>
                      <a:pt x="232" y="2455"/>
                      <a:pt x="230" y="2455"/>
                    </a:cubicBezTo>
                    <a:cubicBezTo>
                      <a:pt x="229" y="2455"/>
                      <a:pt x="229" y="2455"/>
                      <a:pt x="229" y="2454"/>
                    </a:cubicBezTo>
                    <a:lnTo>
                      <a:pt x="229" y="2454"/>
                    </a:lnTo>
                    <a:cubicBezTo>
                      <a:pt x="230" y="2467"/>
                      <a:pt x="246" y="2484"/>
                      <a:pt x="277" y="2504"/>
                    </a:cubicBezTo>
                    <a:cubicBezTo>
                      <a:pt x="475" y="2627"/>
                      <a:pt x="736" y="2688"/>
                      <a:pt x="1060" y="2688"/>
                    </a:cubicBezTo>
                    <a:cubicBezTo>
                      <a:pt x="1394" y="2688"/>
                      <a:pt x="1640" y="2603"/>
                      <a:pt x="1789" y="2433"/>
                    </a:cubicBezTo>
                    <a:cubicBezTo>
                      <a:pt x="1936" y="2270"/>
                      <a:pt x="2008" y="2020"/>
                      <a:pt x="2008" y="1684"/>
                    </a:cubicBezTo>
                    <a:cubicBezTo>
                      <a:pt x="2008" y="1514"/>
                      <a:pt x="2011" y="1254"/>
                      <a:pt x="2011" y="913"/>
                    </a:cubicBezTo>
                    <a:cubicBezTo>
                      <a:pt x="2014" y="569"/>
                      <a:pt x="2017" y="314"/>
                      <a:pt x="2017" y="144"/>
                    </a:cubicBezTo>
                    <a:cubicBezTo>
                      <a:pt x="2017" y="113"/>
                      <a:pt x="2008" y="93"/>
                      <a:pt x="1987" y="86"/>
                    </a:cubicBezTo>
                    <a:cubicBezTo>
                      <a:pt x="1973" y="83"/>
                      <a:pt x="1898" y="66"/>
                      <a:pt x="1758" y="38"/>
                    </a:cubicBezTo>
                    <a:cubicBezTo>
                      <a:pt x="1619" y="14"/>
                      <a:pt x="1541" y="1"/>
                      <a:pt x="152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966;p45">
                <a:extLst>
                  <a:ext uri="{FF2B5EF4-FFF2-40B4-BE49-F238E27FC236}">
                    <a16:creationId xmlns:a16="http://schemas.microsoft.com/office/drawing/2014/main" id="{843BA842-5DB1-4B3D-8576-7F939006DC51}"/>
                  </a:ext>
                </a:extLst>
              </p:cNvPr>
              <p:cNvSpPr/>
              <p:nvPr/>
            </p:nvSpPr>
            <p:spPr>
              <a:xfrm>
                <a:off x="1139575" y="219507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9" y="443"/>
                    </a:moveTo>
                    <a:cubicBezTo>
                      <a:pt x="1210" y="443"/>
                      <a:pt x="1349" y="508"/>
                      <a:pt x="1461" y="638"/>
                    </a:cubicBezTo>
                    <a:cubicBezTo>
                      <a:pt x="1567" y="757"/>
                      <a:pt x="1622" y="907"/>
                      <a:pt x="1622" y="1080"/>
                    </a:cubicBezTo>
                    <a:cubicBezTo>
                      <a:pt x="1622" y="1251"/>
                      <a:pt x="1567" y="1401"/>
                      <a:pt x="1461" y="1523"/>
                    </a:cubicBezTo>
                    <a:cubicBezTo>
                      <a:pt x="1349" y="1656"/>
                      <a:pt x="1206" y="1725"/>
                      <a:pt x="1039" y="1725"/>
                    </a:cubicBezTo>
                    <a:cubicBezTo>
                      <a:pt x="869" y="1725"/>
                      <a:pt x="729" y="1656"/>
                      <a:pt x="613" y="1523"/>
                    </a:cubicBezTo>
                    <a:cubicBezTo>
                      <a:pt x="507" y="1401"/>
                      <a:pt x="453" y="1251"/>
                      <a:pt x="453" y="1080"/>
                    </a:cubicBezTo>
                    <a:cubicBezTo>
                      <a:pt x="453" y="907"/>
                      <a:pt x="504" y="757"/>
                      <a:pt x="613" y="634"/>
                    </a:cubicBezTo>
                    <a:cubicBezTo>
                      <a:pt x="725" y="505"/>
                      <a:pt x="865" y="443"/>
                      <a:pt x="1039" y="443"/>
                    </a:cubicBezTo>
                    <a:close/>
                    <a:moveTo>
                      <a:pt x="1039" y="0"/>
                    </a:moveTo>
                    <a:cubicBezTo>
                      <a:pt x="743" y="0"/>
                      <a:pt x="494" y="107"/>
                      <a:pt x="293" y="321"/>
                    </a:cubicBezTo>
                    <a:cubicBezTo>
                      <a:pt x="98" y="528"/>
                      <a:pt x="0" y="784"/>
                      <a:pt x="0" y="1080"/>
                    </a:cubicBezTo>
                    <a:cubicBezTo>
                      <a:pt x="0" y="1377"/>
                      <a:pt x="98" y="1632"/>
                      <a:pt x="293" y="1840"/>
                    </a:cubicBezTo>
                    <a:cubicBezTo>
                      <a:pt x="494" y="2058"/>
                      <a:pt x="743" y="2164"/>
                      <a:pt x="1039" y="2164"/>
                    </a:cubicBezTo>
                    <a:cubicBezTo>
                      <a:pt x="1332" y="2164"/>
                      <a:pt x="1577" y="2055"/>
                      <a:pt x="1779" y="1837"/>
                    </a:cubicBezTo>
                    <a:cubicBezTo>
                      <a:pt x="1972" y="1629"/>
                      <a:pt x="2071" y="1374"/>
                      <a:pt x="2071" y="1077"/>
                    </a:cubicBezTo>
                    <a:cubicBezTo>
                      <a:pt x="2071" y="781"/>
                      <a:pt x="1972" y="528"/>
                      <a:pt x="1774" y="321"/>
                    </a:cubicBezTo>
                    <a:cubicBezTo>
                      <a:pt x="1577" y="107"/>
                      <a:pt x="1332" y="0"/>
                      <a:pt x="10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967;p45">
                <a:extLst>
                  <a:ext uri="{FF2B5EF4-FFF2-40B4-BE49-F238E27FC236}">
                    <a16:creationId xmlns:a16="http://schemas.microsoft.com/office/drawing/2014/main" id="{26D8555D-9AF9-4116-8E7B-DD25BC1D593F}"/>
                  </a:ext>
                </a:extLst>
              </p:cNvPr>
              <p:cNvSpPr/>
              <p:nvPr/>
            </p:nvSpPr>
            <p:spPr>
              <a:xfrm>
                <a:off x="1169600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4" y="0"/>
                    </a:moveTo>
                    <a:cubicBezTo>
                      <a:pt x="475" y="0"/>
                      <a:pt x="403" y="14"/>
                      <a:pt x="250" y="41"/>
                    </a:cubicBezTo>
                    <a:cubicBezTo>
                      <a:pt x="154" y="55"/>
                      <a:pt x="79" y="61"/>
                      <a:pt x="28" y="69"/>
                    </a:cubicBezTo>
                    <a:cubicBezTo>
                      <a:pt x="8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5" y="130"/>
                    </a:cubicBezTo>
                    <a:cubicBezTo>
                      <a:pt x="69" y="344"/>
                      <a:pt x="103" y="627"/>
                      <a:pt x="103" y="978"/>
                    </a:cubicBezTo>
                    <a:cubicBezTo>
                      <a:pt x="103" y="1094"/>
                      <a:pt x="99" y="1267"/>
                      <a:pt x="96" y="1500"/>
                    </a:cubicBezTo>
                    <a:cubicBezTo>
                      <a:pt x="93" y="1731"/>
                      <a:pt x="93" y="1905"/>
                      <a:pt x="93" y="2020"/>
                    </a:cubicBezTo>
                    <a:cubicBezTo>
                      <a:pt x="93" y="2058"/>
                      <a:pt x="107" y="2075"/>
                      <a:pt x="140" y="2075"/>
                    </a:cubicBezTo>
                    <a:cubicBezTo>
                      <a:pt x="184" y="2075"/>
                      <a:pt x="253" y="2075"/>
                      <a:pt x="341" y="2079"/>
                    </a:cubicBezTo>
                    <a:lnTo>
                      <a:pt x="543" y="2079"/>
                    </a:lnTo>
                    <a:cubicBezTo>
                      <a:pt x="573" y="2079"/>
                      <a:pt x="590" y="2061"/>
                      <a:pt x="590" y="2020"/>
                    </a:cubicBezTo>
                    <a:cubicBezTo>
                      <a:pt x="590" y="1942"/>
                      <a:pt x="587" y="1819"/>
                      <a:pt x="580" y="1660"/>
                    </a:cubicBezTo>
                    <a:cubicBezTo>
                      <a:pt x="577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7" y="740"/>
                      <a:pt x="618" y="679"/>
                    </a:cubicBezTo>
                    <a:cubicBezTo>
                      <a:pt x="665" y="577"/>
                      <a:pt x="781" y="528"/>
                      <a:pt x="961" y="528"/>
                    </a:cubicBezTo>
                    <a:cubicBezTo>
                      <a:pt x="992" y="528"/>
                      <a:pt x="1036" y="528"/>
                      <a:pt x="1098" y="536"/>
                    </a:cubicBezTo>
                    <a:cubicBezTo>
                      <a:pt x="1159" y="542"/>
                      <a:pt x="1203" y="546"/>
                      <a:pt x="1234" y="546"/>
                    </a:cubicBezTo>
                    <a:cubicBezTo>
                      <a:pt x="1258" y="546"/>
                      <a:pt x="1272" y="528"/>
                      <a:pt x="1275" y="498"/>
                    </a:cubicBezTo>
                    <a:cubicBezTo>
                      <a:pt x="1299" y="368"/>
                      <a:pt x="1309" y="225"/>
                      <a:pt x="1309" y="69"/>
                    </a:cubicBezTo>
                    <a:cubicBezTo>
                      <a:pt x="1309" y="41"/>
                      <a:pt x="1255" y="25"/>
                      <a:pt x="1142" y="25"/>
                    </a:cubicBezTo>
                    <a:cubicBezTo>
                      <a:pt x="1054" y="25"/>
                      <a:pt x="986" y="35"/>
                      <a:pt x="928" y="52"/>
                    </a:cubicBezTo>
                    <a:cubicBezTo>
                      <a:pt x="863" y="69"/>
                      <a:pt x="794" y="99"/>
                      <a:pt x="733" y="137"/>
                    </a:cubicBezTo>
                    <a:cubicBezTo>
                      <a:pt x="672" y="174"/>
                      <a:pt x="614" y="209"/>
                      <a:pt x="556" y="245"/>
                    </a:cubicBezTo>
                    <a:cubicBezTo>
                      <a:pt x="552" y="250"/>
                      <a:pt x="549" y="253"/>
                      <a:pt x="546" y="253"/>
                    </a:cubicBezTo>
                    <a:cubicBezTo>
                      <a:pt x="529" y="253"/>
                      <a:pt x="516" y="209"/>
                      <a:pt x="508" y="127"/>
                    </a:cubicBezTo>
                    <a:cubicBezTo>
                      <a:pt x="502" y="41"/>
                      <a:pt x="485" y="0"/>
                      <a:pt x="46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968;p45">
                <a:extLst>
                  <a:ext uri="{FF2B5EF4-FFF2-40B4-BE49-F238E27FC236}">
                    <a16:creationId xmlns:a16="http://schemas.microsoft.com/office/drawing/2014/main" id="{16490393-32D3-40D9-9F70-DDC3B1B9AD16}"/>
                  </a:ext>
                </a:extLst>
              </p:cNvPr>
              <p:cNvSpPr/>
              <p:nvPr/>
            </p:nvSpPr>
            <p:spPr>
              <a:xfrm>
                <a:off x="1188088" y="2194763"/>
                <a:ext cx="25570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6" y="549"/>
                    </a:cubicBezTo>
                    <a:cubicBezTo>
                      <a:pt x="1391" y="642"/>
                      <a:pt x="1439" y="744"/>
                      <a:pt x="1439" y="862"/>
                    </a:cubicBezTo>
                    <a:cubicBezTo>
                      <a:pt x="1439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3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100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4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2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969;p45">
                <a:extLst>
                  <a:ext uri="{FF2B5EF4-FFF2-40B4-BE49-F238E27FC236}">
                    <a16:creationId xmlns:a16="http://schemas.microsoft.com/office/drawing/2014/main" id="{6325F218-5C25-4ECE-9D71-4D594C4446DC}"/>
                  </a:ext>
                </a:extLst>
              </p:cNvPr>
              <p:cNvSpPr/>
              <p:nvPr/>
            </p:nvSpPr>
            <p:spPr>
              <a:xfrm>
                <a:off x="1215984" y="2195170"/>
                <a:ext cx="14743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137" extrusionOk="0">
                    <a:moveTo>
                      <a:pt x="791" y="1"/>
                    </a:moveTo>
                    <a:cubicBezTo>
                      <a:pt x="569" y="1"/>
                      <a:pt x="385" y="55"/>
                      <a:pt x="242" y="161"/>
                    </a:cubicBezTo>
                    <a:cubicBezTo>
                      <a:pt x="79" y="279"/>
                      <a:pt x="0" y="447"/>
                      <a:pt x="0" y="661"/>
                    </a:cubicBezTo>
                    <a:cubicBezTo>
                      <a:pt x="0" y="825"/>
                      <a:pt x="58" y="958"/>
                      <a:pt x="178" y="1060"/>
                    </a:cubicBezTo>
                    <a:cubicBezTo>
                      <a:pt x="204" y="1084"/>
                      <a:pt x="317" y="1149"/>
                      <a:pt x="508" y="1254"/>
                    </a:cubicBezTo>
                    <a:cubicBezTo>
                      <a:pt x="627" y="1319"/>
                      <a:pt x="685" y="1391"/>
                      <a:pt x="685" y="1469"/>
                    </a:cubicBezTo>
                    <a:cubicBezTo>
                      <a:pt x="685" y="1633"/>
                      <a:pt x="549" y="1718"/>
                      <a:pt x="283" y="1718"/>
                    </a:cubicBezTo>
                    <a:cubicBezTo>
                      <a:pt x="283" y="1718"/>
                      <a:pt x="263" y="1714"/>
                      <a:pt x="218" y="1710"/>
                    </a:cubicBezTo>
                    <a:cubicBezTo>
                      <a:pt x="201" y="1707"/>
                      <a:pt x="186" y="1705"/>
                      <a:pt x="172" y="1705"/>
                    </a:cubicBezTo>
                    <a:cubicBezTo>
                      <a:pt x="159" y="1705"/>
                      <a:pt x="147" y="1707"/>
                      <a:pt x="137" y="1710"/>
                    </a:cubicBezTo>
                    <a:cubicBezTo>
                      <a:pt x="113" y="1714"/>
                      <a:pt x="99" y="1727"/>
                      <a:pt x="99" y="1745"/>
                    </a:cubicBezTo>
                    <a:cubicBezTo>
                      <a:pt x="99" y="1776"/>
                      <a:pt x="102" y="1823"/>
                      <a:pt x="113" y="1884"/>
                    </a:cubicBezTo>
                    <a:cubicBezTo>
                      <a:pt x="119" y="1946"/>
                      <a:pt x="123" y="1993"/>
                      <a:pt x="123" y="2024"/>
                    </a:cubicBezTo>
                    <a:cubicBezTo>
                      <a:pt x="123" y="2086"/>
                      <a:pt x="137" y="2119"/>
                      <a:pt x="160" y="2130"/>
                    </a:cubicBezTo>
                    <a:cubicBezTo>
                      <a:pt x="170" y="2133"/>
                      <a:pt x="218" y="2136"/>
                      <a:pt x="303" y="2136"/>
                    </a:cubicBezTo>
                    <a:cubicBezTo>
                      <a:pt x="525" y="2136"/>
                      <a:pt x="712" y="2078"/>
                      <a:pt x="865" y="1963"/>
                    </a:cubicBezTo>
                    <a:cubicBezTo>
                      <a:pt x="1036" y="1833"/>
                      <a:pt x="1121" y="1663"/>
                      <a:pt x="1121" y="1452"/>
                    </a:cubicBezTo>
                    <a:cubicBezTo>
                      <a:pt x="1121" y="1278"/>
                      <a:pt x="1063" y="1135"/>
                      <a:pt x="944" y="1023"/>
                    </a:cubicBezTo>
                    <a:cubicBezTo>
                      <a:pt x="899" y="982"/>
                      <a:pt x="791" y="913"/>
                      <a:pt x="620" y="818"/>
                    </a:cubicBezTo>
                    <a:cubicBezTo>
                      <a:pt x="505" y="750"/>
                      <a:pt x="446" y="688"/>
                      <a:pt x="446" y="624"/>
                    </a:cubicBezTo>
                    <a:cubicBezTo>
                      <a:pt x="446" y="532"/>
                      <a:pt x="505" y="474"/>
                      <a:pt x="613" y="443"/>
                    </a:cubicBezTo>
                    <a:cubicBezTo>
                      <a:pt x="706" y="433"/>
                      <a:pt x="797" y="419"/>
                      <a:pt x="886" y="406"/>
                    </a:cubicBezTo>
                    <a:cubicBezTo>
                      <a:pt x="913" y="402"/>
                      <a:pt x="926" y="392"/>
                      <a:pt x="926" y="378"/>
                    </a:cubicBezTo>
                    <a:cubicBezTo>
                      <a:pt x="926" y="358"/>
                      <a:pt x="917" y="300"/>
                      <a:pt x="890" y="202"/>
                    </a:cubicBezTo>
                    <a:cubicBezTo>
                      <a:pt x="862" y="106"/>
                      <a:pt x="845" y="48"/>
                      <a:pt x="835" y="28"/>
                    </a:cubicBezTo>
                    <a:cubicBezTo>
                      <a:pt x="824" y="10"/>
                      <a:pt x="811" y="1"/>
                      <a:pt x="79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970;p45">
                <a:extLst>
                  <a:ext uri="{FF2B5EF4-FFF2-40B4-BE49-F238E27FC236}">
                    <a16:creationId xmlns:a16="http://schemas.microsoft.com/office/drawing/2014/main" id="{CA7165E7-3802-4EFE-BBFD-26EDBE818408}"/>
                  </a:ext>
                </a:extLst>
              </p:cNvPr>
              <p:cNvSpPr/>
              <p:nvPr/>
            </p:nvSpPr>
            <p:spPr>
              <a:xfrm>
                <a:off x="1248203" y="2182990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2" y="0"/>
                    </a:moveTo>
                    <a:cubicBezTo>
                      <a:pt x="505" y="0"/>
                      <a:pt x="461" y="5"/>
                      <a:pt x="403" y="14"/>
                    </a:cubicBezTo>
                    <a:cubicBezTo>
                      <a:pt x="342" y="25"/>
                      <a:pt x="298" y="32"/>
                      <a:pt x="267" y="32"/>
                    </a:cubicBezTo>
                    <a:cubicBezTo>
                      <a:pt x="130" y="32"/>
                      <a:pt x="52" y="35"/>
                      <a:pt x="25" y="45"/>
                    </a:cubicBezTo>
                    <a:cubicBezTo>
                      <a:pt x="7" y="49"/>
                      <a:pt x="1" y="66"/>
                      <a:pt x="1" y="90"/>
                    </a:cubicBezTo>
                    <a:cubicBezTo>
                      <a:pt x="1" y="96"/>
                      <a:pt x="1" y="107"/>
                      <a:pt x="4" y="123"/>
                    </a:cubicBezTo>
                    <a:cubicBezTo>
                      <a:pt x="25" y="454"/>
                      <a:pt x="39" y="706"/>
                      <a:pt x="42" y="876"/>
                    </a:cubicBezTo>
                    <a:cubicBezTo>
                      <a:pt x="59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6"/>
                      <a:pt x="86" y="3036"/>
                      <a:pt x="117" y="3036"/>
                    </a:cubicBezTo>
                    <a:cubicBezTo>
                      <a:pt x="161" y="3036"/>
                      <a:pt x="229" y="3036"/>
                      <a:pt x="318" y="3040"/>
                    </a:cubicBezTo>
                    <a:lnTo>
                      <a:pt x="515" y="3040"/>
                    </a:lnTo>
                    <a:cubicBezTo>
                      <a:pt x="546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40"/>
                      <a:pt x="628" y="1565"/>
                      <a:pt x="764" y="1480"/>
                    </a:cubicBezTo>
                    <a:cubicBezTo>
                      <a:pt x="890" y="1401"/>
                      <a:pt x="993" y="1363"/>
                      <a:pt x="1070" y="1363"/>
                    </a:cubicBezTo>
                    <a:cubicBezTo>
                      <a:pt x="1312" y="1363"/>
                      <a:pt x="1435" y="1489"/>
                      <a:pt x="1435" y="1745"/>
                    </a:cubicBezTo>
                    <a:cubicBezTo>
                      <a:pt x="1435" y="1813"/>
                      <a:pt x="1435" y="1912"/>
                      <a:pt x="1442" y="2044"/>
                    </a:cubicBezTo>
                    <a:cubicBezTo>
                      <a:pt x="1446" y="2178"/>
                      <a:pt x="1449" y="2280"/>
                      <a:pt x="1449" y="2345"/>
                    </a:cubicBezTo>
                    <a:cubicBezTo>
                      <a:pt x="1449" y="2412"/>
                      <a:pt x="1446" y="2519"/>
                      <a:pt x="1442" y="2654"/>
                    </a:cubicBezTo>
                    <a:cubicBezTo>
                      <a:pt x="1435" y="2794"/>
                      <a:pt x="1435" y="2896"/>
                      <a:pt x="1435" y="2964"/>
                    </a:cubicBezTo>
                    <a:cubicBezTo>
                      <a:pt x="1435" y="3013"/>
                      <a:pt x="1452" y="3036"/>
                      <a:pt x="1486" y="3036"/>
                    </a:cubicBezTo>
                    <a:cubicBezTo>
                      <a:pt x="1531" y="3036"/>
                      <a:pt x="1598" y="3036"/>
                      <a:pt x="1688" y="3040"/>
                    </a:cubicBezTo>
                    <a:lnTo>
                      <a:pt x="1888" y="3040"/>
                    </a:lnTo>
                    <a:cubicBezTo>
                      <a:pt x="1919" y="3040"/>
                      <a:pt x="1933" y="3013"/>
                      <a:pt x="1933" y="2961"/>
                    </a:cubicBezTo>
                    <a:cubicBezTo>
                      <a:pt x="1933" y="2873"/>
                      <a:pt x="1933" y="2736"/>
                      <a:pt x="1929" y="2555"/>
                    </a:cubicBezTo>
                    <a:cubicBezTo>
                      <a:pt x="1926" y="2376"/>
                      <a:pt x="1926" y="2239"/>
                      <a:pt x="1926" y="2147"/>
                    </a:cubicBezTo>
                    <a:cubicBezTo>
                      <a:pt x="1926" y="2103"/>
                      <a:pt x="1926" y="2035"/>
                      <a:pt x="1929" y="1942"/>
                    </a:cubicBezTo>
                    <a:cubicBezTo>
                      <a:pt x="1929" y="1851"/>
                      <a:pt x="1933" y="1783"/>
                      <a:pt x="1933" y="1738"/>
                    </a:cubicBezTo>
                    <a:cubicBezTo>
                      <a:pt x="1933" y="1486"/>
                      <a:pt x="1895" y="1302"/>
                      <a:pt x="1823" y="1183"/>
                    </a:cubicBezTo>
                    <a:cubicBezTo>
                      <a:pt x="1721" y="1027"/>
                      <a:pt x="1537" y="945"/>
                      <a:pt x="1268" y="945"/>
                    </a:cubicBezTo>
                    <a:cubicBezTo>
                      <a:pt x="1115" y="945"/>
                      <a:pt x="968" y="989"/>
                      <a:pt x="829" y="1074"/>
                    </a:cubicBezTo>
                    <a:cubicBezTo>
                      <a:pt x="713" y="1162"/>
                      <a:pt x="617" y="1238"/>
                      <a:pt x="546" y="1299"/>
                    </a:cubicBezTo>
                    <a:cubicBezTo>
                      <a:pt x="532" y="1296"/>
                      <a:pt x="529" y="1278"/>
                      <a:pt x="529" y="1247"/>
                    </a:cubicBezTo>
                    <a:cubicBezTo>
                      <a:pt x="529" y="1112"/>
                      <a:pt x="532" y="910"/>
                      <a:pt x="543" y="645"/>
                    </a:cubicBezTo>
                    <a:cubicBezTo>
                      <a:pt x="556" y="376"/>
                      <a:pt x="559" y="175"/>
                      <a:pt x="559" y="41"/>
                    </a:cubicBezTo>
                    <a:cubicBezTo>
                      <a:pt x="559" y="14"/>
                      <a:pt x="550" y="0"/>
                      <a:pt x="53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971;p45">
                <a:extLst>
                  <a:ext uri="{FF2B5EF4-FFF2-40B4-BE49-F238E27FC236}">
                    <a16:creationId xmlns:a16="http://schemas.microsoft.com/office/drawing/2014/main" id="{44B77BF3-0CDD-4AF8-9E0A-80BF55AC29DA}"/>
                  </a:ext>
                </a:extLst>
              </p:cNvPr>
              <p:cNvSpPr/>
              <p:nvPr/>
            </p:nvSpPr>
            <p:spPr>
              <a:xfrm>
                <a:off x="1277216" y="2194763"/>
                <a:ext cx="25531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5" y="549"/>
                    </a:cubicBezTo>
                    <a:cubicBezTo>
                      <a:pt x="1390" y="642"/>
                      <a:pt x="1435" y="744"/>
                      <a:pt x="1435" y="862"/>
                    </a:cubicBezTo>
                    <a:cubicBezTo>
                      <a:pt x="1435" y="879"/>
                      <a:pt x="1394" y="893"/>
                      <a:pt x="1312" y="907"/>
                    </a:cubicBezTo>
                    <a:cubicBezTo>
                      <a:pt x="1019" y="948"/>
                      <a:pt x="767" y="969"/>
                      <a:pt x="556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29" y="675"/>
                      <a:pt x="631" y="570"/>
                    </a:cubicBezTo>
                    <a:cubicBezTo>
                      <a:pt x="733" y="464"/>
                      <a:pt x="849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2" y="1"/>
                      <a:pt x="481" y="117"/>
                      <a:pt x="283" y="342"/>
                    </a:cubicBezTo>
                    <a:cubicBezTo>
                      <a:pt x="96" y="560"/>
                      <a:pt x="0" y="815"/>
                      <a:pt x="0" y="1108"/>
                    </a:cubicBezTo>
                    <a:cubicBezTo>
                      <a:pt x="0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7" y="2195"/>
                    </a:cubicBezTo>
                    <a:cubicBezTo>
                      <a:pt x="1414" y="2195"/>
                      <a:pt x="1680" y="2082"/>
                      <a:pt x="1892" y="1861"/>
                    </a:cubicBezTo>
                    <a:cubicBezTo>
                      <a:pt x="1915" y="1837"/>
                      <a:pt x="1925" y="1820"/>
                      <a:pt x="1925" y="1810"/>
                    </a:cubicBezTo>
                    <a:cubicBezTo>
                      <a:pt x="1925" y="1803"/>
                      <a:pt x="1901" y="1752"/>
                      <a:pt x="1851" y="1656"/>
                    </a:cubicBezTo>
                    <a:cubicBezTo>
                      <a:pt x="1799" y="1561"/>
                      <a:pt x="1772" y="1510"/>
                      <a:pt x="1769" y="1507"/>
                    </a:cubicBezTo>
                    <a:cubicBezTo>
                      <a:pt x="1765" y="1507"/>
                      <a:pt x="1758" y="1503"/>
                      <a:pt x="1748" y="1503"/>
                    </a:cubicBezTo>
                    <a:cubicBezTo>
                      <a:pt x="1724" y="1524"/>
                      <a:pt x="1700" y="1541"/>
                      <a:pt x="1680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4" y="1329"/>
                    </a:cubicBezTo>
                    <a:cubicBezTo>
                      <a:pt x="1305" y="1268"/>
                      <a:pt x="1744" y="1227"/>
                      <a:pt x="1806" y="1203"/>
                    </a:cubicBezTo>
                    <a:cubicBezTo>
                      <a:pt x="1898" y="1169"/>
                      <a:pt x="1942" y="1098"/>
                      <a:pt x="1942" y="992"/>
                    </a:cubicBezTo>
                    <a:cubicBezTo>
                      <a:pt x="1942" y="719"/>
                      <a:pt x="1857" y="488"/>
                      <a:pt x="1680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972;p45">
                <a:extLst>
                  <a:ext uri="{FF2B5EF4-FFF2-40B4-BE49-F238E27FC236}">
                    <a16:creationId xmlns:a16="http://schemas.microsoft.com/office/drawing/2014/main" id="{86A32815-4CC6-4166-9E05-8B69249B2A72}"/>
                  </a:ext>
                </a:extLst>
              </p:cNvPr>
              <p:cNvSpPr/>
              <p:nvPr/>
            </p:nvSpPr>
            <p:spPr>
              <a:xfrm>
                <a:off x="1305559" y="219561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8" y="61"/>
                      <a:pt x="27" y="69"/>
                    </a:cubicBezTo>
                    <a:cubicBezTo>
                      <a:pt x="7" y="75"/>
                      <a:pt x="0" y="86"/>
                      <a:pt x="0" y="102"/>
                    </a:cubicBezTo>
                    <a:cubicBezTo>
                      <a:pt x="0" y="110"/>
                      <a:pt x="0" y="120"/>
                      <a:pt x="4" y="130"/>
                    </a:cubicBezTo>
                    <a:cubicBezTo>
                      <a:pt x="68" y="344"/>
                      <a:pt x="102" y="627"/>
                      <a:pt x="102" y="978"/>
                    </a:cubicBezTo>
                    <a:cubicBezTo>
                      <a:pt x="102" y="1094"/>
                      <a:pt x="98" y="1267"/>
                      <a:pt x="95" y="1500"/>
                    </a:cubicBezTo>
                    <a:cubicBezTo>
                      <a:pt x="92" y="1731"/>
                      <a:pt x="92" y="1905"/>
                      <a:pt x="92" y="2020"/>
                    </a:cubicBezTo>
                    <a:cubicBezTo>
                      <a:pt x="92" y="2058"/>
                      <a:pt x="106" y="2075"/>
                      <a:pt x="139" y="2075"/>
                    </a:cubicBezTo>
                    <a:cubicBezTo>
                      <a:pt x="184" y="2075"/>
                      <a:pt x="252" y="2075"/>
                      <a:pt x="340" y="2079"/>
                    </a:cubicBezTo>
                    <a:lnTo>
                      <a:pt x="542" y="2079"/>
                    </a:lnTo>
                    <a:cubicBezTo>
                      <a:pt x="573" y="2079"/>
                      <a:pt x="589" y="2061"/>
                      <a:pt x="589" y="2020"/>
                    </a:cubicBezTo>
                    <a:cubicBezTo>
                      <a:pt x="589" y="1942"/>
                      <a:pt x="586" y="1819"/>
                      <a:pt x="579" y="1660"/>
                    </a:cubicBezTo>
                    <a:cubicBezTo>
                      <a:pt x="576" y="1496"/>
                      <a:pt x="573" y="1377"/>
                      <a:pt x="573" y="1295"/>
                    </a:cubicBezTo>
                    <a:lnTo>
                      <a:pt x="573" y="1060"/>
                    </a:lnTo>
                    <a:cubicBezTo>
                      <a:pt x="573" y="866"/>
                      <a:pt x="586" y="740"/>
                      <a:pt x="617" y="679"/>
                    </a:cubicBezTo>
                    <a:cubicBezTo>
                      <a:pt x="664" y="577"/>
                      <a:pt x="780" y="528"/>
                      <a:pt x="961" y="528"/>
                    </a:cubicBezTo>
                    <a:cubicBezTo>
                      <a:pt x="991" y="528"/>
                      <a:pt x="1035" y="528"/>
                      <a:pt x="1097" y="536"/>
                    </a:cubicBezTo>
                    <a:cubicBezTo>
                      <a:pt x="1158" y="542"/>
                      <a:pt x="1202" y="546"/>
                      <a:pt x="1233" y="546"/>
                    </a:cubicBezTo>
                    <a:cubicBezTo>
                      <a:pt x="1257" y="546"/>
                      <a:pt x="1271" y="528"/>
                      <a:pt x="1274" y="498"/>
                    </a:cubicBezTo>
                    <a:cubicBezTo>
                      <a:pt x="1298" y="368"/>
                      <a:pt x="1308" y="225"/>
                      <a:pt x="1308" y="69"/>
                    </a:cubicBezTo>
                    <a:cubicBezTo>
                      <a:pt x="1308" y="41"/>
                      <a:pt x="1254" y="25"/>
                      <a:pt x="1141" y="25"/>
                    </a:cubicBezTo>
                    <a:cubicBezTo>
                      <a:pt x="1053" y="25"/>
                      <a:pt x="985" y="35"/>
                      <a:pt x="927" y="52"/>
                    </a:cubicBezTo>
                    <a:cubicBezTo>
                      <a:pt x="862" y="69"/>
                      <a:pt x="793" y="99"/>
                      <a:pt x="732" y="137"/>
                    </a:cubicBezTo>
                    <a:cubicBezTo>
                      <a:pt x="671" y="174"/>
                      <a:pt x="613" y="209"/>
                      <a:pt x="555" y="245"/>
                    </a:cubicBezTo>
                    <a:cubicBezTo>
                      <a:pt x="552" y="250"/>
                      <a:pt x="548" y="253"/>
                      <a:pt x="545" y="253"/>
                    </a:cubicBezTo>
                    <a:cubicBezTo>
                      <a:pt x="528" y="253"/>
                      <a:pt x="515" y="209"/>
                      <a:pt x="507" y="127"/>
                    </a:cubicBezTo>
                    <a:cubicBezTo>
                      <a:pt x="501" y="41"/>
                      <a:pt x="483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973;p45">
                <a:extLst>
                  <a:ext uri="{FF2B5EF4-FFF2-40B4-BE49-F238E27FC236}">
                    <a16:creationId xmlns:a16="http://schemas.microsoft.com/office/drawing/2014/main" id="{D0572EE2-8A5C-4C6F-A445-DF2D8DF2E8D8}"/>
                  </a:ext>
                </a:extLst>
              </p:cNvPr>
              <p:cNvSpPr/>
              <p:nvPr/>
            </p:nvSpPr>
            <p:spPr>
              <a:xfrm>
                <a:off x="1324034" y="2194763"/>
                <a:ext cx="25584" cy="288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196" extrusionOk="0">
                    <a:moveTo>
                      <a:pt x="982" y="413"/>
                    </a:moveTo>
                    <a:cubicBezTo>
                      <a:pt x="1098" y="413"/>
                      <a:pt x="1203" y="458"/>
                      <a:pt x="1299" y="549"/>
                    </a:cubicBezTo>
                    <a:cubicBezTo>
                      <a:pt x="1390" y="642"/>
                      <a:pt x="1439" y="744"/>
                      <a:pt x="1439" y="862"/>
                    </a:cubicBezTo>
                    <a:cubicBezTo>
                      <a:pt x="1439" y="879"/>
                      <a:pt x="1395" y="893"/>
                      <a:pt x="1313" y="907"/>
                    </a:cubicBezTo>
                    <a:cubicBezTo>
                      <a:pt x="1019" y="948"/>
                      <a:pt x="767" y="969"/>
                      <a:pt x="557" y="969"/>
                    </a:cubicBezTo>
                    <a:cubicBezTo>
                      <a:pt x="505" y="969"/>
                      <a:pt x="481" y="955"/>
                      <a:pt x="481" y="924"/>
                    </a:cubicBezTo>
                    <a:cubicBezTo>
                      <a:pt x="481" y="794"/>
                      <a:pt x="532" y="675"/>
                      <a:pt x="631" y="570"/>
                    </a:cubicBezTo>
                    <a:cubicBezTo>
                      <a:pt x="733" y="464"/>
                      <a:pt x="852" y="413"/>
                      <a:pt x="982" y="413"/>
                    </a:cubicBezTo>
                    <a:close/>
                    <a:moveTo>
                      <a:pt x="1013" y="1"/>
                    </a:moveTo>
                    <a:cubicBezTo>
                      <a:pt x="723" y="1"/>
                      <a:pt x="481" y="117"/>
                      <a:pt x="283" y="342"/>
                    </a:cubicBezTo>
                    <a:cubicBezTo>
                      <a:pt x="96" y="560"/>
                      <a:pt x="1" y="815"/>
                      <a:pt x="1" y="1108"/>
                    </a:cubicBezTo>
                    <a:cubicBezTo>
                      <a:pt x="1" y="1439"/>
                      <a:pt x="99" y="1700"/>
                      <a:pt x="297" y="1898"/>
                    </a:cubicBezTo>
                    <a:cubicBezTo>
                      <a:pt x="491" y="2096"/>
                      <a:pt x="757" y="2195"/>
                      <a:pt x="1088" y="2195"/>
                    </a:cubicBezTo>
                    <a:cubicBezTo>
                      <a:pt x="1415" y="2195"/>
                      <a:pt x="1684" y="2082"/>
                      <a:pt x="1892" y="1861"/>
                    </a:cubicBezTo>
                    <a:cubicBezTo>
                      <a:pt x="1915" y="1837"/>
                      <a:pt x="1926" y="1820"/>
                      <a:pt x="1926" y="1810"/>
                    </a:cubicBezTo>
                    <a:cubicBezTo>
                      <a:pt x="1926" y="1803"/>
                      <a:pt x="1901" y="1752"/>
                      <a:pt x="1851" y="1656"/>
                    </a:cubicBezTo>
                    <a:cubicBezTo>
                      <a:pt x="1803" y="1561"/>
                      <a:pt x="1776" y="1510"/>
                      <a:pt x="1772" y="1507"/>
                    </a:cubicBezTo>
                    <a:cubicBezTo>
                      <a:pt x="1769" y="1507"/>
                      <a:pt x="1758" y="1503"/>
                      <a:pt x="1749" y="1503"/>
                    </a:cubicBezTo>
                    <a:cubicBezTo>
                      <a:pt x="1725" y="1524"/>
                      <a:pt x="1704" y="1541"/>
                      <a:pt x="1681" y="1557"/>
                    </a:cubicBezTo>
                    <a:cubicBezTo>
                      <a:pt x="1493" y="1704"/>
                      <a:pt x="1285" y="1776"/>
                      <a:pt x="1060" y="1776"/>
                    </a:cubicBezTo>
                    <a:cubicBezTo>
                      <a:pt x="931" y="1776"/>
                      <a:pt x="808" y="1735"/>
                      <a:pt x="692" y="1650"/>
                    </a:cubicBezTo>
                    <a:cubicBezTo>
                      <a:pt x="573" y="1565"/>
                      <a:pt x="505" y="1455"/>
                      <a:pt x="488" y="1329"/>
                    </a:cubicBezTo>
                    <a:cubicBezTo>
                      <a:pt x="1305" y="1268"/>
                      <a:pt x="1749" y="1227"/>
                      <a:pt x="1810" y="1203"/>
                    </a:cubicBezTo>
                    <a:cubicBezTo>
                      <a:pt x="1898" y="1169"/>
                      <a:pt x="1946" y="1098"/>
                      <a:pt x="1946" y="992"/>
                    </a:cubicBezTo>
                    <a:cubicBezTo>
                      <a:pt x="1946" y="719"/>
                      <a:pt x="1857" y="488"/>
                      <a:pt x="1684" y="297"/>
                    </a:cubicBezTo>
                    <a:cubicBezTo>
                      <a:pt x="1503" y="100"/>
                      <a:pt x="1278" y="1"/>
                      <a:pt x="101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974;p45">
                <a:extLst>
                  <a:ext uri="{FF2B5EF4-FFF2-40B4-BE49-F238E27FC236}">
                    <a16:creationId xmlns:a16="http://schemas.microsoft.com/office/drawing/2014/main" id="{B164794E-1D10-417D-B6D1-01D1B8D4C084}"/>
                  </a:ext>
                </a:extLst>
              </p:cNvPr>
              <p:cNvSpPr/>
              <p:nvPr/>
            </p:nvSpPr>
            <p:spPr>
              <a:xfrm>
                <a:off x="1352561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32" y="1"/>
                      <a:pt x="153" y="34"/>
                      <a:pt x="92" y="103"/>
                    </a:cubicBezTo>
                    <a:cubicBezTo>
                      <a:pt x="31" y="171"/>
                      <a:pt x="0" y="252"/>
                      <a:pt x="0" y="348"/>
                    </a:cubicBezTo>
                    <a:cubicBezTo>
                      <a:pt x="0" y="440"/>
                      <a:pt x="31" y="521"/>
                      <a:pt x="89" y="589"/>
                    </a:cubicBezTo>
                    <a:cubicBezTo>
                      <a:pt x="153" y="665"/>
                      <a:pt x="232" y="699"/>
                      <a:pt x="323" y="699"/>
                    </a:cubicBezTo>
                    <a:cubicBezTo>
                      <a:pt x="416" y="699"/>
                      <a:pt x="494" y="665"/>
                      <a:pt x="555" y="593"/>
                    </a:cubicBezTo>
                    <a:cubicBezTo>
                      <a:pt x="620" y="521"/>
                      <a:pt x="650" y="440"/>
                      <a:pt x="650" y="348"/>
                    </a:cubicBezTo>
                    <a:cubicBezTo>
                      <a:pt x="650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75;p45">
                <a:extLst>
                  <a:ext uri="{FF2B5EF4-FFF2-40B4-BE49-F238E27FC236}">
                    <a16:creationId xmlns:a16="http://schemas.microsoft.com/office/drawing/2014/main" id="{151BBF91-2F44-4CFD-AE6E-6BBA3EF56BAD}"/>
                  </a:ext>
                </a:extLst>
              </p:cNvPr>
              <p:cNvSpPr/>
              <p:nvPr/>
            </p:nvSpPr>
            <p:spPr>
              <a:xfrm>
                <a:off x="1364913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3" y="1"/>
                    </a:moveTo>
                    <a:cubicBezTo>
                      <a:pt x="229" y="1"/>
                      <a:pt x="153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3" y="665"/>
                      <a:pt x="229" y="699"/>
                      <a:pt x="323" y="699"/>
                    </a:cubicBezTo>
                    <a:cubicBezTo>
                      <a:pt x="416" y="699"/>
                      <a:pt x="494" y="665"/>
                      <a:pt x="556" y="593"/>
                    </a:cubicBezTo>
                    <a:cubicBezTo>
                      <a:pt x="620" y="521"/>
                      <a:pt x="651" y="440"/>
                      <a:pt x="651" y="348"/>
                    </a:cubicBezTo>
                    <a:cubicBezTo>
                      <a:pt x="651" y="252"/>
                      <a:pt x="620" y="171"/>
                      <a:pt x="559" y="103"/>
                    </a:cubicBezTo>
                    <a:cubicBezTo>
                      <a:pt x="494" y="34"/>
                      <a:pt x="416" y="1"/>
                      <a:pt x="323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76;p45">
                <a:extLst>
                  <a:ext uri="{FF2B5EF4-FFF2-40B4-BE49-F238E27FC236}">
                    <a16:creationId xmlns:a16="http://schemas.microsoft.com/office/drawing/2014/main" id="{D2637B7B-FFC0-4B34-B2DF-B55B0643CC26}"/>
                  </a:ext>
                </a:extLst>
              </p:cNvPr>
              <p:cNvSpPr/>
              <p:nvPr/>
            </p:nvSpPr>
            <p:spPr>
              <a:xfrm>
                <a:off x="1377264" y="2214197"/>
                <a:ext cx="8554" cy="91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9" extrusionOk="0">
                    <a:moveTo>
                      <a:pt x="320" y="1"/>
                    </a:moveTo>
                    <a:cubicBezTo>
                      <a:pt x="229" y="1"/>
                      <a:pt x="154" y="34"/>
                      <a:pt x="92" y="103"/>
                    </a:cubicBezTo>
                    <a:cubicBezTo>
                      <a:pt x="31" y="171"/>
                      <a:pt x="1" y="252"/>
                      <a:pt x="1" y="348"/>
                    </a:cubicBezTo>
                    <a:cubicBezTo>
                      <a:pt x="1" y="440"/>
                      <a:pt x="31" y="521"/>
                      <a:pt x="89" y="589"/>
                    </a:cubicBezTo>
                    <a:cubicBezTo>
                      <a:pt x="150" y="665"/>
                      <a:pt x="229" y="699"/>
                      <a:pt x="320" y="699"/>
                    </a:cubicBezTo>
                    <a:cubicBezTo>
                      <a:pt x="416" y="699"/>
                      <a:pt x="491" y="665"/>
                      <a:pt x="556" y="593"/>
                    </a:cubicBezTo>
                    <a:cubicBezTo>
                      <a:pt x="621" y="521"/>
                      <a:pt x="651" y="440"/>
                      <a:pt x="651" y="348"/>
                    </a:cubicBezTo>
                    <a:cubicBezTo>
                      <a:pt x="651" y="252"/>
                      <a:pt x="621" y="171"/>
                      <a:pt x="556" y="103"/>
                    </a:cubicBezTo>
                    <a:cubicBezTo>
                      <a:pt x="495" y="34"/>
                      <a:pt x="416" y="1"/>
                      <a:pt x="32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77;p45">
                <a:extLst>
                  <a:ext uri="{FF2B5EF4-FFF2-40B4-BE49-F238E27FC236}">
                    <a16:creationId xmlns:a16="http://schemas.microsoft.com/office/drawing/2014/main" id="{FCF632CD-CF77-4693-ABC4-ACAE61686BAA}"/>
                  </a:ext>
                </a:extLst>
              </p:cNvPr>
              <p:cNvSpPr/>
              <p:nvPr/>
            </p:nvSpPr>
            <p:spPr>
              <a:xfrm>
                <a:off x="893279" y="2266889"/>
                <a:ext cx="28921" cy="28566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174" extrusionOk="0">
                    <a:moveTo>
                      <a:pt x="1080" y="426"/>
                    </a:moveTo>
                    <a:cubicBezTo>
                      <a:pt x="1251" y="426"/>
                      <a:pt x="1391" y="494"/>
                      <a:pt x="1499" y="626"/>
                    </a:cubicBezTo>
                    <a:cubicBezTo>
                      <a:pt x="1605" y="753"/>
                      <a:pt x="1656" y="903"/>
                      <a:pt x="1656" y="1080"/>
                    </a:cubicBezTo>
                    <a:cubicBezTo>
                      <a:pt x="1656" y="1247"/>
                      <a:pt x="1605" y="1397"/>
                      <a:pt x="1499" y="1523"/>
                    </a:cubicBezTo>
                    <a:cubicBezTo>
                      <a:pt x="1387" y="1659"/>
                      <a:pt x="1248" y="1727"/>
                      <a:pt x="1080" y="1727"/>
                    </a:cubicBezTo>
                    <a:cubicBezTo>
                      <a:pt x="910" y="1727"/>
                      <a:pt x="767" y="1659"/>
                      <a:pt x="651" y="1526"/>
                    </a:cubicBezTo>
                    <a:cubicBezTo>
                      <a:pt x="542" y="1400"/>
                      <a:pt x="487" y="1250"/>
                      <a:pt x="487" y="1080"/>
                    </a:cubicBezTo>
                    <a:cubicBezTo>
                      <a:pt x="487" y="906"/>
                      <a:pt x="542" y="753"/>
                      <a:pt x="651" y="626"/>
                    </a:cubicBezTo>
                    <a:cubicBezTo>
                      <a:pt x="767" y="494"/>
                      <a:pt x="910" y="426"/>
                      <a:pt x="1080" y="426"/>
                    </a:cubicBezTo>
                    <a:close/>
                    <a:moveTo>
                      <a:pt x="1019" y="0"/>
                    </a:moveTo>
                    <a:cubicBezTo>
                      <a:pt x="709" y="0"/>
                      <a:pt x="460" y="106"/>
                      <a:pt x="270" y="320"/>
                    </a:cubicBezTo>
                    <a:cubicBezTo>
                      <a:pt x="89" y="528"/>
                      <a:pt x="1" y="790"/>
                      <a:pt x="1" y="1104"/>
                    </a:cubicBezTo>
                    <a:cubicBezTo>
                      <a:pt x="1" y="1387"/>
                      <a:pt x="89" y="1632"/>
                      <a:pt x="270" y="1843"/>
                    </a:cubicBezTo>
                    <a:cubicBezTo>
                      <a:pt x="457" y="2061"/>
                      <a:pt x="688" y="2173"/>
                      <a:pt x="968" y="2173"/>
                    </a:cubicBezTo>
                    <a:cubicBezTo>
                      <a:pt x="1080" y="2173"/>
                      <a:pt x="1193" y="2143"/>
                      <a:pt x="1305" y="2088"/>
                    </a:cubicBezTo>
                    <a:cubicBezTo>
                      <a:pt x="1377" y="2051"/>
                      <a:pt x="1455" y="2000"/>
                      <a:pt x="1537" y="1931"/>
                    </a:cubicBezTo>
                    <a:cubicBezTo>
                      <a:pt x="1608" y="1877"/>
                      <a:pt x="1646" y="1846"/>
                      <a:pt x="1652" y="1846"/>
                    </a:cubicBezTo>
                    <a:cubicBezTo>
                      <a:pt x="1666" y="1846"/>
                      <a:pt x="1680" y="1898"/>
                      <a:pt x="1693" y="1996"/>
                    </a:cubicBezTo>
                    <a:cubicBezTo>
                      <a:pt x="1707" y="2095"/>
                      <a:pt x="1731" y="2146"/>
                      <a:pt x="1754" y="2146"/>
                    </a:cubicBezTo>
                    <a:cubicBezTo>
                      <a:pt x="1795" y="2146"/>
                      <a:pt x="1853" y="2143"/>
                      <a:pt x="1932" y="2133"/>
                    </a:cubicBezTo>
                    <a:cubicBezTo>
                      <a:pt x="2010" y="2123"/>
                      <a:pt x="2072" y="2119"/>
                      <a:pt x="2109" y="2119"/>
                    </a:cubicBezTo>
                    <a:cubicBezTo>
                      <a:pt x="2150" y="2119"/>
                      <a:pt x="2167" y="2098"/>
                      <a:pt x="2167" y="2057"/>
                    </a:cubicBezTo>
                    <a:lnTo>
                      <a:pt x="2163" y="2027"/>
                    </a:lnTo>
                    <a:cubicBezTo>
                      <a:pt x="2130" y="1403"/>
                      <a:pt x="2109" y="1084"/>
                      <a:pt x="2109" y="1070"/>
                    </a:cubicBezTo>
                    <a:cubicBezTo>
                      <a:pt x="2109" y="831"/>
                      <a:pt x="2140" y="552"/>
                      <a:pt x="2194" y="225"/>
                    </a:cubicBezTo>
                    <a:cubicBezTo>
                      <a:pt x="2198" y="205"/>
                      <a:pt x="2201" y="191"/>
                      <a:pt x="2201" y="187"/>
                    </a:cubicBezTo>
                    <a:cubicBezTo>
                      <a:pt x="2201" y="167"/>
                      <a:pt x="2143" y="143"/>
                      <a:pt x="2024" y="120"/>
                    </a:cubicBezTo>
                    <a:cubicBezTo>
                      <a:pt x="1922" y="95"/>
                      <a:pt x="1847" y="85"/>
                      <a:pt x="1809" y="85"/>
                    </a:cubicBezTo>
                    <a:cubicBezTo>
                      <a:pt x="1786" y="85"/>
                      <a:pt x="1765" y="129"/>
                      <a:pt x="1751" y="222"/>
                    </a:cubicBezTo>
                    <a:cubicBezTo>
                      <a:pt x="1734" y="310"/>
                      <a:pt x="1721" y="354"/>
                      <a:pt x="1714" y="354"/>
                    </a:cubicBezTo>
                    <a:cubicBezTo>
                      <a:pt x="1710" y="354"/>
                      <a:pt x="1704" y="354"/>
                      <a:pt x="1700" y="348"/>
                    </a:cubicBezTo>
                    <a:cubicBezTo>
                      <a:pt x="1649" y="296"/>
                      <a:pt x="1611" y="252"/>
                      <a:pt x="1588" y="225"/>
                    </a:cubicBezTo>
                    <a:cubicBezTo>
                      <a:pt x="1424" y="75"/>
                      <a:pt x="1234" y="0"/>
                      <a:pt x="101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78;p45">
                <a:extLst>
                  <a:ext uri="{FF2B5EF4-FFF2-40B4-BE49-F238E27FC236}">
                    <a16:creationId xmlns:a16="http://schemas.microsoft.com/office/drawing/2014/main" id="{BDC48F34-9DC4-47BF-936B-B8D75F9A58E5}"/>
                  </a:ext>
                </a:extLst>
              </p:cNvPr>
              <p:cNvSpPr/>
              <p:nvPr/>
            </p:nvSpPr>
            <p:spPr>
              <a:xfrm>
                <a:off x="925682" y="2267243"/>
                <a:ext cx="25794" cy="2754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096" extrusionOk="0">
                    <a:moveTo>
                      <a:pt x="1305" y="0"/>
                    </a:moveTo>
                    <a:cubicBezTo>
                      <a:pt x="1166" y="0"/>
                      <a:pt x="1019" y="48"/>
                      <a:pt x="870" y="137"/>
                    </a:cubicBezTo>
                    <a:cubicBezTo>
                      <a:pt x="750" y="225"/>
                      <a:pt x="651" y="297"/>
                      <a:pt x="576" y="354"/>
                    </a:cubicBezTo>
                    <a:cubicBezTo>
                      <a:pt x="552" y="266"/>
                      <a:pt x="535" y="178"/>
                      <a:pt x="529" y="88"/>
                    </a:cubicBezTo>
                    <a:cubicBezTo>
                      <a:pt x="525" y="65"/>
                      <a:pt x="519" y="55"/>
                      <a:pt x="512" y="55"/>
                    </a:cubicBezTo>
                    <a:cubicBezTo>
                      <a:pt x="505" y="55"/>
                      <a:pt x="423" y="68"/>
                      <a:pt x="270" y="93"/>
                    </a:cubicBezTo>
                    <a:cubicBezTo>
                      <a:pt x="120" y="116"/>
                      <a:pt x="38" y="129"/>
                      <a:pt x="28" y="133"/>
                    </a:cubicBezTo>
                    <a:cubicBezTo>
                      <a:pt x="8" y="137"/>
                      <a:pt x="1" y="147"/>
                      <a:pt x="1" y="160"/>
                    </a:cubicBezTo>
                    <a:cubicBezTo>
                      <a:pt x="1" y="167"/>
                      <a:pt x="1" y="178"/>
                      <a:pt x="4" y="191"/>
                    </a:cubicBezTo>
                    <a:cubicBezTo>
                      <a:pt x="69" y="447"/>
                      <a:pt x="103" y="726"/>
                      <a:pt x="103" y="1029"/>
                    </a:cubicBezTo>
                    <a:cubicBezTo>
                      <a:pt x="103" y="1142"/>
                      <a:pt x="100" y="1312"/>
                      <a:pt x="96" y="1536"/>
                    </a:cubicBezTo>
                    <a:cubicBezTo>
                      <a:pt x="93" y="1761"/>
                      <a:pt x="90" y="1932"/>
                      <a:pt x="90" y="2044"/>
                    </a:cubicBezTo>
                    <a:cubicBezTo>
                      <a:pt x="90" y="2075"/>
                      <a:pt x="106" y="2092"/>
                      <a:pt x="137" y="2092"/>
                    </a:cubicBezTo>
                    <a:cubicBezTo>
                      <a:pt x="181" y="2092"/>
                      <a:pt x="249" y="2092"/>
                      <a:pt x="342" y="2096"/>
                    </a:cubicBezTo>
                    <a:lnTo>
                      <a:pt x="546" y="2096"/>
                    </a:lnTo>
                    <a:cubicBezTo>
                      <a:pt x="573" y="2096"/>
                      <a:pt x="587" y="2079"/>
                      <a:pt x="587" y="2044"/>
                    </a:cubicBezTo>
                    <a:lnTo>
                      <a:pt x="587" y="763"/>
                    </a:lnTo>
                    <a:cubicBezTo>
                      <a:pt x="587" y="695"/>
                      <a:pt x="655" y="620"/>
                      <a:pt x="788" y="538"/>
                    </a:cubicBezTo>
                    <a:cubicBezTo>
                      <a:pt x="914" y="456"/>
                      <a:pt x="1013" y="420"/>
                      <a:pt x="1084" y="420"/>
                    </a:cubicBezTo>
                    <a:cubicBezTo>
                      <a:pt x="1238" y="420"/>
                      <a:pt x="1343" y="456"/>
                      <a:pt x="1401" y="538"/>
                    </a:cubicBezTo>
                    <a:cubicBezTo>
                      <a:pt x="1449" y="604"/>
                      <a:pt x="1469" y="719"/>
                      <a:pt x="1469" y="882"/>
                    </a:cubicBezTo>
                    <a:cubicBezTo>
                      <a:pt x="1469" y="937"/>
                      <a:pt x="1472" y="1022"/>
                      <a:pt x="1472" y="1138"/>
                    </a:cubicBezTo>
                    <a:cubicBezTo>
                      <a:pt x="1472" y="1250"/>
                      <a:pt x="1476" y="1335"/>
                      <a:pt x="1476" y="1390"/>
                    </a:cubicBezTo>
                    <a:cubicBezTo>
                      <a:pt x="1476" y="1462"/>
                      <a:pt x="1472" y="1571"/>
                      <a:pt x="1469" y="1711"/>
                    </a:cubicBezTo>
                    <a:cubicBezTo>
                      <a:pt x="1466" y="1854"/>
                      <a:pt x="1462" y="1959"/>
                      <a:pt x="1462" y="2030"/>
                    </a:cubicBezTo>
                    <a:cubicBezTo>
                      <a:pt x="1462" y="2071"/>
                      <a:pt x="1476" y="2092"/>
                      <a:pt x="1500" y="2092"/>
                    </a:cubicBezTo>
                    <a:cubicBezTo>
                      <a:pt x="1547" y="2092"/>
                      <a:pt x="1619" y="2092"/>
                      <a:pt x="1711" y="2096"/>
                    </a:cubicBezTo>
                    <a:lnTo>
                      <a:pt x="1922" y="2096"/>
                    </a:lnTo>
                    <a:cubicBezTo>
                      <a:pt x="1950" y="2096"/>
                      <a:pt x="1963" y="2082"/>
                      <a:pt x="1963" y="2047"/>
                    </a:cubicBezTo>
                    <a:cubicBezTo>
                      <a:pt x="1963" y="1953"/>
                      <a:pt x="1963" y="1813"/>
                      <a:pt x="1960" y="1621"/>
                    </a:cubicBezTo>
                    <a:cubicBezTo>
                      <a:pt x="1956" y="1434"/>
                      <a:pt x="1956" y="1291"/>
                      <a:pt x="1956" y="1196"/>
                    </a:cubicBezTo>
                    <a:cubicBezTo>
                      <a:pt x="1956" y="1148"/>
                      <a:pt x="1956" y="1080"/>
                      <a:pt x="1960" y="992"/>
                    </a:cubicBezTo>
                    <a:cubicBezTo>
                      <a:pt x="1960" y="900"/>
                      <a:pt x="1963" y="832"/>
                      <a:pt x="1963" y="788"/>
                    </a:cubicBezTo>
                    <a:cubicBezTo>
                      <a:pt x="1963" y="532"/>
                      <a:pt x="1925" y="348"/>
                      <a:pt x="1854" y="236"/>
                    </a:cubicBezTo>
                    <a:cubicBezTo>
                      <a:pt x="1755" y="79"/>
                      <a:pt x="1571" y="0"/>
                      <a:pt x="130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79;p45">
                <a:extLst>
                  <a:ext uri="{FF2B5EF4-FFF2-40B4-BE49-F238E27FC236}">
                    <a16:creationId xmlns:a16="http://schemas.microsoft.com/office/drawing/2014/main" id="{AE93C5F5-3D50-4096-B58D-2F692EA77ADC}"/>
                  </a:ext>
                </a:extLst>
              </p:cNvPr>
              <p:cNvSpPr/>
              <p:nvPr/>
            </p:nvSpPr>
            <p:spPr>
              <a:xfrm>
                <a:off x="955102" y="2254971"/>
                <a:ext cx="28711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3081" extrusionOk="0">
                    <a:moveTo>
                      <a:pt x="1073" y="1333"/>
                    </a:moveTo>
                    <a:cubicBezTo>
                      <a:pt x="1240" y="1333"/>
                      <a:pt x="1379" y="1401"/>
                      <a:pt x="1492" y="1541"/>
                    </a:cubicBezTo>
                    <a:cubicBezTo>
                      <a:pt x="1598" y="1670"/>
                      <a:pt x="1648" y="1820"/>
                      <a:pt x="1648" y="1991"/>
                    </a:cubicBezTo>
                    <a:cubicBezTo>
                      <a:pt x="1648" y="2164"/>
                      <a:pt x="1598" y="2318"/>
                      <a:pt x="1496" y="2443"/>
                    </a:cubicBezTo>
                    <a:cubicBezTo>
                      <a:pt x="1383" y="2580"/>
                      <a:pt x="1244" y="2645"/>
                      <a:pt x="1073" y="2645"/>
                    </a:cubicBezTo>
                    <a:cubicBezTo>
                      <a:pt x="903" y="2645"/>
                      <a:pt x="760" y="2580"/>
                      <a:pt x="644" y="2447"/>
                    </a:cubicBezTo>
                    <a:cubicBezTo>
                      <a:pt x="532" y="2318"/>
                      <a:pt x="477" y="2171"/>
                      <a:pt x="477" y="2000"/>
                    </a:cubicBezTo>
                    <a:cubicBezTo>
                      <a:pt x="477" y="1820"/>
                      <a:pt x="532" y="1667"/>
                      <a:pt x="640" y="1538"/>
                    </a:cubicBezTo>
                    <a:cubicBezTo>
                      <a:pt x="753" y="1401"/>
                      <a:pt x="896" y="1333"/>
                      <a:pt x="1073" y="1333"/>
                    </a:cubicBezTo>
                    <a:close/>
                    <a:moveTo>
                      <a:pt x="2146" y="0"/>
                    </a:moveTo>
                    <a:cubicBezTo>
                      <a:pt x="2095" y="0"/>
                      <a:pt x="2016" y="8"/>
                      <a:pt x="1914" y="14"/>
                    </a:cubicBezTo>
                    <a:cubicBezTo>
                      <a:pt x="1809" y="25"/>
                      <a:pt x="1730" y="32"/>
                      <a:pt x="1680" y="32"/>
                    </a:cubicBezTo>
                    <a:cubicBezTo>
                      <a:pt x="1656" y="32"/>
                      <a:pt x="1645" y="49"/>
                      <a:pt x="1645" y="82"/>
                    </a:cubicBezTo>
                    <a:cubicBezTo>
                      <a:pt x="1645" y="130"/>
                      <a:pt x="1645" y="202"/>
                      <a:pt x="1653" y="297"/>
                    </a:cubicBezTo>
                    <a:cubicBezTo>
                      <a:pt x="1656" y="393"/>
                      <a:pt x="1659" y="464"/>
                      <a:pt x="1659" y="511"/>
                    </a:cubicBezTo>
                    <a:lnTo>
                      <a:pt x="1659" y="1203"/>
                    </a:lnTo>
                    <a:cubicBezTo>
                      <a:pt x="1659" y="1217"/>
                      <a:pt x="1653" y="1227"/>
                      <a:pt x="1642" y="1231"/>
                    </a:cubicBezTo>
                    <a:cubicBezTo>
                      <a:pt x="1581" y="1179"/>
                      <a:pt x="1519" y="1125"/>
                      <a:pt x="1458" y="1071"/>
                    </a:cubicBezTo>
                    <a:cubicBezTo>
                      <a:pt x="1326" y="969"/>
                      <a:pt x="1169" y="914"/>
                      <a:pt x="988" y="914"/>
                    </a:cubicBezTo>
                    <a:cubicBezTo>
                      <a:pt x="692" y="914"/>
                      <a:pt x="450" y="1022"/>
                      <a:pt x="266" y="1237"/>
                    </a:cubicBezTo>
                    <a:cubicBezTo>
                      <a:pt x="88" y="1445"/>
                      <a:pt x="0" y="1701"/>
                      <a:pt x="0" y="2004"/>
                    </a:cubicBezTo>
                    <a:cubicBezTo>
                      <a:pt x="0" y="2294"/>
                      <a:pt x="88" y="2546"/>
                      <a:pt x="263" y="2750"/>
                    </a:cubicBezTo>
                    <a:cubicBezTo>
                      <a:pt x="450" y="2972"/>
                      <a:pt x="685" y="3080"/>
                      <a:pt x="971" y="3080"/>
                    </a:cubicBezTo>
                    <a:cubicBezTo>
                      <a:pt x="1227" y="3080"/>
                      <a:pt x="1451" y="2975"/>
                      <a:pt x="1645" y="2764"/>
                    </a:cubicBezTo>
                    <a:cubicBezTo>
                      <a:pt x="1659" y="2750"/>
                      <a:pt x="1669" y="2739"/>
                      <a:pt x="1676" y="2736"/>
                    </a:cubicBezTo>
                    <a:cubicBezTo>
                      <a:pt x="1683" y="2736"/>
                      <a:pt x="1689" y="2788"/>
                      <a:pt x="1693" y="2887"/>
                    </a:cubicBezTo>
                    <a:cubicBezTo>
                      <a:pt x="1697" y="2985"/>
                      <a:pt x="1707" y="3033"/>
                      <a:pt x="1727" y="3033"/>
                    </a:cubicBezTo>
                    <a:cubicBezTo>
                      <a:pt x="1751" y="3033"/>
                      <a:pt x="1782" y="3033"/>
                      <a:pt x="1823" y="3030"/>
                    </a:cubicBezTo>
                    <a:cubicBezTo>
                      <a:pt x="1864" y="3022"/>
                      <a:pt x="1894" y="3022"/>
                      <a:pt x="1914" y="3022"/>
                    </a:cubicBezTo>
                    <a:cubicBezTo>
                      <a:pt x="1911" y="3022"/>
                      <a:pt x="1939" y="3022"/>
                      <a:pt x="2000" y="3030"/>
                    </a:cubicBezTo>
                    <a:lnTo>
                      <a:pt x="2115" y="3030"/>
                    </a:lnTo>
                    <a:cubicBezTo>
                      <a:pt x="2153" y="3022"/>
                      <a:pt x="2173" y="3016"/>
                      <a:pt x="2173" y="2999"/>
                    </a:cubicBezTo>
                    <a:lnTo>
                      <a:pt x="2170" y="2972"/>
                    </a:lnTo>
                    <a:cubicBezTo>
                      <a:pt x="2146" y="2682"/>
                      <a:pt x="2133" y="2260"/>
                      <a:pt x="2133" y="1697"/>
                    </a:cubicBezTo>
                    <a:cubicBezTo>
                      <a:pt x="2133" y="1513"/>
                      <a:pt x="2143" y="1237"/>
                      <a:pt x="2159" y="873"/>
                    </a:cubicBezTo>
                    <a:cubicBezTo>
                      <a:pt x="2173" y="505"/>
                      <a:pt x="2184" y="229"/>
                      <a:pt x="2184" y="49"/>
                    </a:cubicBezTo>
                    <a:cubicBezTo>
                      <a:pt x="2184" y="18"/>
                      <a:pt x="2170" y="0"/>
                      <a:pt x="214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80;p45">
                <a:extLst>
                  <a:ext uri="{FF2B5EF4-FFF2-40B4-BE49-F238E27FC236}">
                    <a16:creationId xmlns:a16="http://schemas.microsoft.com/office/drawing/2014/main" id="{845699CC-0580-40C1-8FEC-62C1222851D4}"/>
                  </a:ext>
                </a:extLst>
              </p:cNvPr>
              <p:cNvSpPr/>
              <p:nvPr/>
            </p:nvSpPr>
            <p:spPr>
              <a:xfrm>
                <a:off x="1002236" y="2254839"/>
                <a:ext cx="25400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040" extrusionOk="0">
                    <a:moveTo>
                      <a:pt x="531" y="1"/>
                    </a:moveTo>
                    <a:cubicBezTo>
                      <a:pt x="504" y="1"/>
                      <a:pt x="464" y="4"/>
                      <a:pt x="402" y="15"/>
                    </a:cubicBezTo>
                    <a:cubicBezTo>
                      <a:pt x="341" y="24"/>
                      <a:pt x="297" y="31"/>
                      <a:pt x="269" y="31"/>
                    </a:cubicBezTo>
                    <a:cubicBezTo>
                      <a:pt x="130" y="31"/>
                      <a:pt x="52" y="35"/>
                      <a:pt x="28" y="45"/>
                    </a:cubicBezTo>
                    <a:cubicBezTo>
                      <a:pt x="11" y="48"/>
                      <a:pt x="0" y="65"/>
                      <a:pt x="0" y="89"/>
                    </a:cubicBezTo>
                    <a:cubicBezTo>
                      <a:pt x="0" y="96"/>
                      <a:pt x="3" y="106"/>
                      <a:pt x="3" y="123"/>
                    </a:cubicBezTo>
                    <a:cubicBezTo>
                      <a:pt x="28" y="454"/>
                      <a:pt x="38" y="705"/>
                      <a:pt x="41" y="876"/>
                    </a:cubicBezTo>
                    <a:cubicBezTo>
                      <a:pt x="58" y="1421"/>
                      <a:pt x="69" y="1779"/>
                      <a:pt x="69" y="1946"/>
                    </a:cubicBezTo>
                    <a:lnTo>
                      <a:pt x="69" y="2978"/>
                    </a:lnTo>
                    <a:cubicBezTo>
                      <a:pt x="69" y="3015"/>
                      <a:pt x="85" y="3036"/>
                      <a:pt x="119" y="3036"/>
                    </a:cubicBezTo>
                    <a:cubicBezTo>
                      <a:pt x="164" y="3036"/>
                      <a:pt x="228" y="3036"/>
                      <a:pt x="317" y="3040"/>
                    </a:cubicBezTo>
                    <a:lnTo>
                      <a:pt x="514" y="3040"/>
                    </a:lnTo>
                    <a:cubicBezTo>
                      <a:pt x="545" y="3040"/>
                      <a:pt x="559" y="3019"/>
                      <a:pt x="559" y="2978"/>
                    </a:cubicBezTo>
                    <a:lnTo>
                      <a:pt x="559" y="1711"/>
                    </a:lnTo>
                    <a:cubicBezTo>
                      <a:pt x="559" y="1639"/>
                      <a:pt x="627" y="1564"/>
                      <a:pt x="764" y="1479"/>
                    </a:cubicBezTo>
                    <a:cubicBezTo>
                      <a:pt x="890" y="1400"/>
                      <a:pt x="992" y="1364"/>
                      <a:pt x="1070" y="1364"/>
                    </a:cubicBezTo>
                    <a:cubicBezTo>
                      <a:pt x="1311" y="1364"/>
                      <a:pt x="1434" y="1490"/>
                      <a:pt x="1434" y="1745"/>
                    </a:cubicBezTo>
                    <a:cubicBezTo>
                      <a:pt x="1434" y="1813"/>
                      <a:pt x="1434" y="1911"/>
                      <a:pt x="1441" y="2045"/>
                    </a:cubicBezTo>
                    <a:cubicBezTo>
                      <a:pt x="1445" y="2181"/>
                      <a:pt x="1448" y="2279"/>
                      <a:pt x="1448" y="2345"/>
                    </a:cubicBezTo>
                    <a:cubicBezTo>
                      <a:pt x="1448" y="2413"/>
                      <a:pt x="1445" y="2518"/>
                      <a:pt x="1441" y="2655"/>
                    </a:cubicBezTo>
                    <a:cubicBezTo>
                      <a:pt x="1434" y="2794"/>
                      <a:pt x="1434" y="2897"/>
                      <a:pt x="1434" y="2964"/>
                    </a:cubicBezTo>
                    <a:cubicBezTo>
                      <a:pt x="1434" y="3012"/>
                      <a:pt x="1451" y="3036"/>
                      <a:pt x="1486" y="3036"/>
                    </a:cubicBezTo>
                    <a:cubicBezTo>
                      <a:pt x="1530" y="3036"/>
                      <a:pt x="1598" y="3036"/>
                      <a:pt x="1687" y="3040"/>
                    </a:cubicBezTo>
                    <a:lnTo>
                      <a:pt x="1888" y="3040"/>
                    </a:lnTo>
                    <a:cubicBezTo>
                      <a:pt x="1918" y="3040"/>
                      <a:pt x="1932" y="3012"/>
                      <a:pt x="1932" y="2961"/>
                    </a:cubicBezTo>
                    <a:cubicBezTo>
                      <a:pt x="1932" y="2872"/>
                      <a:pt x="1932" y="2736"/>
                      <a:pt x="1929" y="2556"/>
                    </a:cubicBezTo>
                    <a:cubicBezTo>
                      <a:pt x="1925" y="2375"/>
                      <a:pt x="1925" y="2238"/>
                      <a:pt x="1925" y="2147"/>
                    </a:cubicBezTo>
                    <a:cubicBezTo>
                      <a:pt x="1925" y="2103"/>
                      <a:pt x="1925" y="2034"/>
                      <a:pt x="1929" y="1942"/>
                    </a:cubicBezTo>
                    <a:cubicBezTo>
                      <a:pt x="1929" y="1850"/>
                      <a:pt x="1932" y="1785"/>
                      <a:pt x="1932" y="1738"/>
                    </a:cubicBezTo>
                    <a:cubicBezTo>
                      <a:pt x="1932" y="1486"/>
                      <a:pt x="1894" y="1302"/>
                      <a:pt x="1822" y="1186"/>
                    </a:cubicBezTo>
                    <a:cubicBezTo>
                      <a:pt x="1720" y="1026"/>
                      <a:pt x="1536" y="944"/>
                      <a:pt x="1271" y="944"/>
                    </a:cubicBezTo>
                    <a:cubicBezTo>
                      <a:pt x="1114" y="944"/>
                      <a:pt x="968" y="988"/>
                      <a:pt x="828" y="1077"/>
                    </a:cubicBezTo>
                    <a:cubicBezTo>
                      <a:pt x="712" y="1162"/>
                      <a:pt x="616" y="1237"/>
                      <a:pt x="545" y="1298"/>
                    </a:cubicBezTo>
                    <a:cubicBezTo>
                      <a:pt x="535" y="1295"/>
                      <a:pt x="528" y="1278"/>
                      <a:pt x="528" y="1247"/>
                    </a:cubicBezTo>
                    <a:cubicBezTo>
                      <a:pt x="528" y="1111"/>
                      <a:pt x="535" y="910"/>
                      <a:pt x="545" y="644"/>
                    </a:cubicBezTo>
                    <a:cubicBezTo>
                      <a:pt x="555" y="375"/>
                      <a:pt x="559" y="174"/>
                      <a:pt x="559" y="42"/>
                    </a:cubicBezTo>
                    <a:cubicBezTo>
                      <a:pt x="559" y="15"/>
                      <a:pt x="552" y="1"/>
                      <a:pt x="53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81;p45">
                <a:extLst>
                  <a:ext uri="{FF2B5EF4-FFF2-40B4-BE49-F238E27FC236}">
                    <a16:creationId xmlns:a16="http://schemas.microsoft.com/office/drawing/2014/main" id="{A706BD76-915F-4380-8A3E-AA3F1CDB27F4}"/>
                  </a:ext>
                </a:extLst>
              </p:cNvPr>
              <p:cNvSpPr/>
              <p:nvPr/>
            </p:nvSpPr>
            <p:spPr>
              <a:xfrm>
                <a:off x="1031236" y="2266665"/>
                <a:ext cx="25570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91" extrusionOk="0">
                    <a:moveTo>
                      <a:pt x="982" y="409"/>
                    </a:moveTo>
                    <a:cubicBezTo>
                      <a:pt x="1098" y="409"/>
                      <a:pt x="1203" y="453"/>
                      <a:pt x="1299" y="545"/>
                    </a:cubicBezTo>
                    <a:cubicBezTo>
                      <a:pt x="1390" y="637"/>
                      <a:pt x="1439" y="739"/>
                      <a:pt x="1439" y="859"/>
                    </a:cubicBezTo>
                    <a:cubicBezTo>
                      <a:pt x="1439" y="876"/>
                      <a:pt x="1394" y="889"/>
                      <a:pt x="1312" y="903"/>
                    </a:cubicBezTo>
                    <a:cubicBezTo>
                      <a:pt x="1019" y="944"/>
                      <a:pt x="767" y="964"/>
                      <a:pt x="556" y="964"/>
                    </a:cubicBezTo>
                    <a:cubicBezTo>
                      <a:pt x="505" y="964"/>
                      <a:pt x="481" y="950"/>
                      <a:pt x="481" y="920"/>
                    </a:cubicBezTo>
                    <a:cubicBezTo>
                      <a:pt x="481" y="791"/>
                      <a:pt x="532" y="671"/>
                      <a:pt x="634" y="566"/>
                    </a:cubicBezTo>
                    <a:cubicBezTo>
                      <a:pt x="733" y="460"/>
                      <a:pt x="852" y="409"/>
                      <a:pt x="982" y="409"/>
                    </a:cubicBezTo>
                    <a:close/>
                    <a:moveTo>
                      <a:pt x="1013" y="0"/>
                    </a:moveTo>
                    <a:cubicBezTo>
                      <a:pt x="723" y="0"/>
                      <a:pt x="481" y="112"/>
                      <a:pt x="283" y="337"/>
                    </a:cubicBezTo>
                    <a:cubicBezTo>
                      <a:pt x="96" y="555"/>
                      <a:pt x="1" y="811"/>
                      <a:pt x="1" y="1104"/>
                    </a:cubicBezTo>
                    <a:cubicBezTo>
                      <a:pt x="1" y="1434"/>
                      <a:pt x="99" y="1697"/>
                      <a:pt x="297" y="1894"/>
                    </a:cubicBezTo>
                    <a:cubicBezTo>
                      <a:pt x="494" y="2091"/>
                      <a:pt x="757" y="2190"/>
                      <a:pt x="1087" y="2190"/>
                    </a:cubicBezTo>
                    <a:cubicBezTo>
                      <a:pt x="1414" y="2190"/>
                      <a:pt x="1684" y="2078"/>
                      <a:pt x="1892" y="1857"/>
                    </a:cubicBezTo>
                    <a:cubicBezTo>
                      <a:pt x="1915" y="1833"/>
                      <a:pt x="1925" y="1816"/>
                      <a:pt x="1925" y="1809"/>
                    </a:cubicBezTo>
                    <a:cubicBezTo>
                      <a:pt x="1925" y="1799"/>
                      <a:pt x="1901" y="1747"/>
                      <a:pt x="1851" y="1652"/>
                    </a:cubicBezTo>
                    <a:cubicBezTo>
                      <a:pt x="1803" y="1557"/>
                      <a:pt x="1776" y="1506"/>
                      <a:pt x="1772" y="1502"/>
                    </a:cubicBezTo>
                    <a:cubicBezTo>
                      <a:pt x="1769" y="1502"/>
                      <a:pt x="1758" y="1499"/>
                      <a:pt x="1749" y="1499"/>
                    </a:cubicBezTo>
                    <a:cubicBezTo>
                      <a:pt x="1725" y="1519"/>
                      <a:pt x="1704" y="1536"/>
                      <a:pt x="1680" y="1557"/>
                    </a:cubicBezTo>
                    <a:cubicBezTo>
                      <a:pt x="1493" y="1700"/>
                      <a:pt x="1285" y="1772"/>
                      <a:pt x="1060" y="1772"/>
                    </a:cubicBezTo>
                    <a:cubicBezTo>
                      <a:pt x="931" y="1772"/>
                      <a:pt x="808" y="1731"/>
                      <a:pt x="692" y="1645"/>
                    </a:cubicBezTo>
                    <a:cubicBezTo>
                      <a:pt x="573" y="1560"/>
                      <a:pt x="505" y="1451"/>
                      <a:pt x="488" y="1325"/>
                    </a:cubicBezTo>
                    <a:cubicBezTo>
                      <a:pt x="1305" y="1264"/>
                      <a:pt x="1749" y="1223"/>
                      <a:pt x="1810" y="1199"/>
                    </a:cubicBezTo>
                    <a:cubicBezTo>
                      <a:pt x="1898" y="1165"/>
                      <a:pt x="1946" y="1093"/>
                      <a:pt x="1946" y="988"/>
                    </a:cubicBezTo>
                    <a:cubicBezTo>
                      <a:pt x="1946" y="715"/>
                      <a:pt x="1857" y="484"/>
                      <a:pt x="1684" y="293"/>
                    </a:cubicBezTo>
                    <a:cubicBezTo>
                      <a:pt x="1503" y="96"/>
                      <a:pt x="1278" y="0"/>
                      <a:pt x="10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82;p45">
                <a:extLst>
                  <a:ext uri="{FF2B5EF4-FFF2-40B4-BE49-F238E27FC236}">
                    <a16:creationId xmlns:a16="http://schemas.microsoft.com/office/drawing/2014/main" id="{681A6BBE-3997-47B8-8983-DFD9FF1656AD}"/>
                  </a:ext>
                </a:extLst>
              </p:cNvPr>
              <p:cNvSpPr/>
              <p:nvPr/>
            </p:nvSpPr>
            <p:spPr>
              <a:xfrm>
                <a:off x="1059579" y="2267467"/>
                <a:ext cx="17200" cy="273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079" extrusionOk="0">
                    <a:moveTo>
                      <a:pt x="463" y="0"/>
                    </a:moveTo>
                    <a:lnTo>
                      <a:pt x="463" y="0"/>
                    </a:lnTo>
                    <a:cubicBezTo>
                      <a:pt x="474" y="0"/>
                      <a:pt x="402" y="14"/>
                      <a:pt x="249" y="41"/>
                    </a:cubicBezTo>
                    <a:cubicBezTo>
                      <a:pt x="153" y="55"/>
                      <a:pt x="79" y="62"/>
                      <a:pt x="27" y="68"/>
                    </a:cubicBezTo>
                    <a:cubicBezTo>
                      <a:pt x="10" y="76"/>
                      <a:pt x="0" y="85"/>
                      <a:pt x="0" y="103"/>
                    </a:cubicBezTo>
                    <a:cubicBezTo>
                      <a:pt x="0" y="109"/>
                      <a:pt x="0" y="120"/>
                      <a:pt x="4" y="130"/>
                    </a:cubicBezTo>
                    <a:cubicBezTo>
                      <a:pt x="68" y="345"/>
                      <a:pt x="103" y="627"/>
                      <a:pt x="103" y="978"/>
                    </a:cubicBezTo>
                    <a:cubicBezTo>
                      <a:pt x="103" y="1093"/>
                      <a:pt x="99" y="1268"/>
                      <a:pt x="95" y="1499"/>
                    </a:cubicBezTo>
                    <a:cubicBezTo>
                      <a:pt x="92" y="1731"/>
                      <a:pt x="92" y="1905"/>
                      <a:pt x="92" y="2021"/>
                    </a:cubicBezTo>
                    <a:cubicBezTo>
                      <a:pt x="92" y="2058"/>
                      <a:pt x="109" y="2075"/>
                      <a:pt x="140" y="2075"/>
                    </a:cubicBezTo>
                    <a:cubicBezTo>
                      <a:pt x="184" y="2075"/>
                      <a:pt x="252" y="2075"/>
                      <a:pt x="341" y="2079"/>
                    </a:cubicBezTo>
                    <a:lnTo>
                      <a:pt x="542" y="2079"/>
                    </a:lnTo>
                    <a:cubicBezTo>
                      <a:pt x="576" y="2079"/>
                      <a:pt x="590" y="2062"/>
                      <a:pt x="590" y="2021"/>
                    </a:cubicBezTo>
                    <a:cubicBezTo>
                      <a:pt x="590" y="1942"/>
                      <a:pt x="590" y="1820"/>
                      <a:pt x="583" y="1659"/>
                    </a:cubicBezTo>
                    <a:cubicBezTo>
                      <a:pt x="576" y="1496"/>
                      <a:pt x="573" y="1376"/>
                      <a:pt x="573" y="1295"/>
                    </a:cubicBezTo>
                    <a:lnTo>
                      <a:pt x="573" y="1060"/>
                    </a:lnTo>
                    <a:cubicBezTo>
                      <a:pt x="573" y="865"/>
                      <a:pt x="586" y="739"/>
                      <a:pt x="617" y="678"/>
                    </a:cubicBezTo>
                    <a:cubicBezTo>
                      <a:pt x="668" y="576"/>
                      <a:pt x="780" y="529"/>
                      <a:pt x="961" y="529"/>
                    </a:cubicBezTo>
                    <a:cubicBezTo>
                      <a:pt x="991" y="529"/>
                      <a:pt x="1040" y="529"/>
                      <a:pt x="1097" y="535"/>
                    </a:cubicBezTo>
                    <a:cubicBezTo>
                      <a:pt x="1158" y="542"/>
                      <a:pt x="1203" y="546"/>
                      <a:pt x="1233" y="546"/>
                    </a:cubicBezTo>
                    <a:cubicBezTo>
                      <a:pt x="1257" y="546"/>
                      <a:pt x="1271" y="529"/>
                      <a:pt x="1277" y="497"/>
                    </a:cubicBezTo>
                    <a:cubicBezTo>
                      <a:pt x="1298" y="368"/>
                      <a:pt x="1309" y="225"/>
                      <a:pt x="1309" y="68"/>
                    </a:cubicBezTo>
                    <a:cubicBezTo>
                      <a:pt x="1309" y="41"/>
                      <a:pt x="1254" y="24"/>
                      <a:pt x="1142" y="24"/>
                    </a:cubicBezTo>
                    <a:cubicBezTo>
                      <a:pt x="1056" y="24"/>
                      <a:pt x="985" y="35"/>
                      <a:pt x="927" y="51"/>
                    </a:cubicBezTo>
                    <a:cubicBezTo>
                      <a:pt x="862" y="68"/>
                      <a:pt x="798" y="99"/>
                      <a:pt x="733" y="137"/>
                    </a:cubicBezTo>
                    <a:cubicBezTo>
                      <a:pt x="675" y="174"/>
                      <a:pt x="617" y="211"/>
                      <a:pt x="556" y="246"/>
                    </a:cubicBezTo>
                    <a:cubicBezTo>
                      <a:pt x="552" y="249"/>
                      <a:pt x="549" y="252"/>
                      <a:pt x="545" y="252"/>
                    </a:cubicBezTo>
                    <a:cubicBezTo>
                      <a:pt x="529" y="252"/>
                      <a:pt x="515" y="208"/>
                      <a:pt x="508" y="126"/>
                    </a:cubicBezTo>
                    <a:cubicBezTo>
                      <a:pt x="501" y="41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83;p45">
                <a:extLst>
                  <a:ext uri="{FF2B5EF4-FFF2-40B4-BE49-F238E27FC236}">
                    <a16:creationId xmlns:a16="http://schemas.microsoft.com/office/drawing/2014/main" id="{49BBD139-00F6-432C-8638-92DE777FC334}"/>
                  </a:ext>
                </a:extLst>
              </p:cNvPr>
              <p:cNvSpPr/>
              <p:nvPr/>
            </p:nvSpPr>
            <p:spPr>
              <a:xfrm>
                <a:off x="1078106" y="2266665"/>
                <a:ext cx="25531" cy="2879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191" extrusionOk="0">
                    <a:moveTo>
                      <a:pt x="979" y="409"/>
                    </a:moveTo>
                    <a:cubicBezTo>
                      <a:pt x="1094" y="409"/>
                      <a:pt x="1199" y="453"/>
                      <a:pt x="1295" y="545"/>
                    </a:cubicBezTo>
                    <a:cubicBezTo>
                      <a:pt x="1387" y="637"/>
                      <a:pt x="1435" y="739"/>
                      <a:pt x="1435" y="859"/>
                    </a:cubicBezTo>
                    <a:cubicBezTo>
                      <a:pt x="1435" y="876"/>
                      <a:pt x="1394" y="889"/>
                      <a:pt x="1309" y="903"/>
                    </a:cubicBezTo>
                    <a:cubicBezTo>
                      <a:pt x="1015" y="944"/>
                      <a:pt x="764" y="964"/>
                      <a:pt x="556" y="964"/>
                    </a:cubicBezTo>
                    <a:cubicBezTo>
                      <a:pt x="501" y="964"/>
                      <a:pt x="477" y="950"/>
                      <a:pt x="477" y="920"/>
                    </a:cubicBezTo>
                    <a:cubicBezTo>
                      <a:pt x="477" y="791"/>
                      <a:pt x="529" y="671"/>
                      <a:pt x="631" y="566"/>
                    </a:cubicBezTo>
                    <a:cubicBezTo>
                      <a:pt x="733" y="460"/>
                      <a:pt x="849" y="409"/>
                      <a:pt x="979" y="409"/>
                    </a:cubicBezTo>
                    <a:close/>
                    <a:moveTo>
                      <a:pt x="1009" y="0"/>
                    </a:moveTo>
                    <a:cubicBezTo>
                      <a:pt x="723" y="0"/>
                      <a:pt x="477" y="112"/>
                      <a:pt x="280" y="337"/>
                    </a:cubicBezTo>
                    <a:cubicBezTo>
                      <a:pt x="92" y="555"/>
                      <a:pt x="1" y="811"/>
                      <a:pt x="1" y="1104"/>
                    </a:cubicBezTo>
                    <a:cubicBezTo>
                      <a:pt x="1" y="1434"/>
                      <a:pt x="96" y="1697"/>
                      <a:pt x="293" y="1894"/>
                    </a:cubicBezTo>
                    <a:cubicBezTo>
                      <a:pt x="491" y="2091"/>
                      <a:pt x="754" y="2190"/>
                      <a:pt x="1084" y="2190"/>
                    </a:cubicBezTo>
                    <a:cubicBezTo>
                      <a:pt x="1411" y="2190"/>
                      <a:pt x="1680" y="2078"/>
                      <a:pt x="1888" y="1857"/>
                    </a:cubicBezTo>
                    <a:cubicBezTo>
                      <a:pt x="1912" y="1833"/>
                      <a:pt x="1922" y="1816"/>
                      <a:pt x="1922" y="1809"/>
                    </a:cubicBezTo>
                    <a:cubicBezTo>
                      <a:pt x="1922" y="1799"/>
                      <a:pt x="1898" y="1747"/>
                      <a:pt x="1847" y="1652"/>
                    </a:cubicBezTo>
                    <a:cubicBezTo>
                      <a:pt x="1799" y="1557"/>
                      <a:pt x="1772" y="1506"/>
                      <a:pt x="1768" y="1502"/>
                    </a:cubicBezTo>
                    <a:cubicBezTo>
                      <a:pt x="1765" y="1502"/>
                      <a:pt x="1759" y="1499"/>
                      <a:pt x="1745" y="1499"/>
                    </a:cubicBezTo>
                    <a:cubicBezTo>
                      <a:pt x="1724" y="1519"/>
                      <a:pt x="1701" y="1536"/>
                      <a:pt x="1677" y="1557"/>
                    </a:cubicBezTo>
                    <a:cubicBezTo>
                      <a:pt x="1490" y="1700"/>
                      <a:pt x="1281" y="1772"/>
                      <a:pt x="1056" y="1772"/>
                    </a:cubicBezTo>
                    <a:cubicBezTo>
                      <a:pt x="927" y="1772"/>
                      <a:pt x="804" y="1731"/>
                      <a:pt x="692" y="1645"/>
                    </a:cubicBezTo>
                    <a:cubicBezTo>
                      <a:pt x="570" y="1560"/>
                      <a:pt x="501" y="1451"/>
                      <a:pt x="484" y="1325"/>
                    </a:cubicBezTo>
                    <a:cubicBezTo>
                      <a:pt x="1306" y="1264"/>
                      <a:pt x="1745" y="1223"/>
                      <a:pt x="1806" y="1199"/>
                    </a:cubicBezTo>
                    <a:cubicBezTo>
                      <a:pt x="1898" y="1165"/>
                      <a:pt x="1943" y="1093"/>
                      <a:pt x="1943" y="988"/>
                    </a:cubicBezTo>
                    <a:cubicBezTo>
                      <a:pt x="1943" y="715"/>
                      <a:pt x="1853" y="484"/>
                      <a:pt x="1680" y="293"/>
                    </a:cubicBezTo>
                    <a:cubicBezTo>
                      <a:pt x="1499" y="96"/>
                      <a:pt x="1278" y="0"/>
                      <a:pt x="100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84;p45">
                <a:extLst>
                  <a:ext uri="{FF2B5EF4-FFF2-40B4-BE49-F238E27FC236}">
                    <a16:creationId xmlns:a16="http://schemas.microsoft.com/office/drawing/2014/main" id="{C0E58170-AF4D-4AB9-836D-B8B3459E57F2}"/>
                  </a:ext>
                </a:extLst>
              </p:cNvPr>
              <p:cNvSpPr/>
              <p:nvPr/>
            </p:nvSpPr>
            <p:spPr>
              <a:xfrm>
                <a:off x="1119287" y="2258597"/>
                <a:ext cx="18278" cy="36503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778" extrusionOk="0">
                    <a:moveTo>
                      <a:pt x="328" y="1"/>
                    </a:moveTo>
                    <a:cubicBezTo>
                      <a:pt x="287" y="1"/>
                      <a:pt x="270" y="51"/>
                      <a:pt x="270" y="154"/>
                    </a:cubicBezTo>
                    <a:cubicBezTo>
                      <a:pt x="270" y="215"/>
                      <a:pt x="270" y="301"/>
                      <a:pt x="273" y="419"/>
                    </a:cubicBezTo>
                    <a:cubicBezTo>
                      <a:pt x="277" y="536"/>
                      <a:pt x="280" y="621"/>
                      <a:pt x="280" y="679"/>
                    </a:cubicBezTo>
                    <a:cubicBezTo>
                      <a:pt x="280" y="733"/>
                      <a:pt x="246" y="764"/>
                      <a:pt x="181" y="767"/>
                    </a:cubicBezTo>
                    <a:lnTo>
                      <a:pt x="76" y="767"/>
                    </a:lnTo>
                    <a:cubicBezTo>
                      <a:pt x="35" y="774"/>
                      <a:pt x="11" y="795"/>
                      <a:pt x="7" y="828"/>
                    </a:cubicBezTo>
                    <a:cubicBezTo>
                      <a:pt x="1" y="876"/>
                      <a:pt x="1" y="921"/>
                      <a:pt x="1" y="961"/>
                    </a:cubicBezTo>
                    <a:cubicBezTo>
                      <a:pt x="1" y="1070"/>
                      <a:pt x="15" y="1128"/>
                      <a:pt x="45" y="1135"/>
                    </a:cubicBezTo>
                    <a:cubicBezTo>
                      <a:pt x="96" y="1139"/>
                      <a:pt x="147" y="1139"/>
                      <a:pt x="202" y="1139"/>
                    </a:cubicBezTo>
                    <a:cubicBezTo>
                      <a:pt x="260" y="1142"/>
                      <a:pt x="287" y="1172"/>
                      <a:pt x="287" y="1230"/>
                    </a:cubicBezTo>
                    <a:cubicBezTo>
                      <a:pt x="287" y="1353"/>
                      <a:pt x="284" y="1534"/>
                      <a:pt x="280" y="1776"/>
                    </a:cubicBezTo>
                    <a:cubicBezTo>
                      <a:pt x="273" y="2021"/>
                      <a:pt x="270" y="2202"/>
                      <a:pt x="270" y="2324"/>
                    </a:cubicBezTo>
                    <a:cubicBezTo>
                      <a:pt x="270" y="2624"/>
                      <a:pt x="436" y="2777"/>
                      <a:pt x="771" y="2777"/>
                    </a:cubicBezTo>
                    <a:cubicBezTo>
                      <a:pt x="1019" y="2777"/>
                      <a:pt x="1203" y="2746"/>
                      <a:pt x="1323" y="2692"/>
                    </a:cubicBezTo>
                    <a:cubicBezTo>
                      <a:pt x="1343" y="2682"/>
                      <a:pt x="1356" y="2672"/>
                      <a:pt x="1364" y="2661"/>
                    </a:cubicBezTo>
                    <a:cubicBezTo>
                      <a:pt x="1364" y="2658"/>
                      <a:pt x="1367" y="2641"/>
                      <a:pt x="1367" y="2617"/>
                    </a:cubicBezTo>
                    <a:cubicBezTo>
                      <a:pt x="1370" y="2597"/>
                      <a:pt x="1373" y="2553"/>
                      <a:pt x="1381" y="2484"/>
                    </a:cubicBezTo>
                    <a:cubicBezTo>
                      <a:pt x="1387" y="2430"/>
                      <a:pt x="1391" y="2389"/>
                      <a:pt x="1391" y="2358"/>
                    </a:cubicBezTo>
                    <a:cubicBezTo>
                      <a:pt x="1391" y="2331"/>
                      <a:pt x="1381" y="2317"/>
                      <a:pt x="1364" y="2317"/>
                    </a:cubicBezTo>
                    <a:cubicBezTo>
                      <a:pt x="1323" y="2317"/>
                      <a:pt x="1258" y="2328"/>
                      <a:pt x="1172" y="2348"/>
                    </a:cubicBezTo>
                    <a:cubicBezTo>
                      <a:pt x="1087" y="2369"/>
                      <a:pt x="1023" y="2375"/>
                      <a:pt x="978" y="2375"/>
                    </a:cubicBezTo>
                    <a:cubicBezTo>
                      <a:pt x="873" y="2375"/>
                      <a:pt x="801" y="2338"/>
                      <a:pt x="768" y="2266"/>
                    </a:cubicBezTo>
                    <a:cubicBezTo>
                      <a:pt x="747" y="2218"/>
                      <a:pt x="733" y="2130"/>
                      <a:pt x="733" y="2007"/>
                    </a:cubicBezTo>
                    <a:lnTo>
                      <a:pt x="733" y="1691"/>
                    </a:lnTo>
                    <a:cubicBezTo>
                      <a:pt x="733" y="1510"/>
                      <a:pt x="736" y="1367"/>
                      <a:pt x="743" y="1265"/>
                    </a:cubicBezTo>
                    <a:cubicBezTo>
                      <a:pt x="750" y="1186"/>
                      <a:pt x="760" y="1145"/>
                      <a:pt x="771" y="1145"/>
                    </a:cubicBezTo>
                    <a:cubicBezTo>
                      <a:pt x="829" y="1145"/>
                      <a:pt x="914" y="1149"/>
                      <a:pt x="1029" y="1155"/>
                    </a:cubicBezTo>
                    <a:cubicBezTo>
                      <a:pt x="1145" y="1163"/>
                      <a:pt x="1230" y="1169"/>
                      <a:pt x="1288" y="1169"/>
                    </a:cubicBezTo>
                    <a:cubicBezTo>
                      <a:pt x="1326" y="1169"/>
                      <a:pt x="1346" y="1155"/>
                      <a:pt x="1346" y="1128"/>
                    </a:cubicBezTo>
                    <a:lnTo>
                      <a:pt x="1346" y="1029"/>
                    </a:lnTo>
                    <a:cubicBezTo>
                      <a:pt x="1343" y="985"/>
                      <a:pt x="1343" y="951"/>
                      <a:pt x="1343" y="930"/>
                    </a:cubicBezTo>
                    <a:cubicBezTo>
                      <a:pt x="1343" y="914"/>
                      <a:pt x="1346" y="883"/>
                      <a:pt x="1350" y="845"/>
                    </a:cubicBezTo>
                    <a:cubicBezTo>
                      <a:pt x="1356" y="808"/>
                      <a:pt x="1356" y="781"/>
                      <a:pt x="1356" y="764"/>
                    </a:cubicBezTo>
                    <a:cubicBezTo>
                      <a:pt x="1356" y="746"/>
                      <a:pt x="1346" y="740"/>
                      <a:pt x="1323" y="740"/>
                    </a:cubicBezTo>
                    <a:lnTo>
                      <a:pt x="808" y="740"/>
                    </a:lnTo>
                    <a:cubicBezTo>
                      <a:pt x="771" y="740"/>
                      <a:pt x="750" y="716"/>
                      <a:pt x="750" y="675"/>
                    </a:cubicBezTo>
                    <a:cubicBezTo>
                      <a:pt x="750" y="614"/>
                      <a:pt x="757" y="518"/>
                      <a:pt x="763" y="396"/>
                    </a:cubicBezTo>
                    <a:cubicBezTo>
                      <a:pt x="774" y="270"/>
                      <a:pt x="777" y="174"/>
                      <a:pt x="777" y="113"/>
                    </a:cubicBezTo>
                    <a:cubicBezTo>
                      <a:pt x="777" y="86"/>
                      <a:pt x="763" y="69"/>
                      <a:pt x="730" y="65"/>
                    </a:cubicBezTo>
                    <a:cubicBezTo>
                      <a:pt x="474" y="21"/>
                      <a:pt x="342" y="1"/>
                      <a:pt x="32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85;p45">
                <a:extLst>
                  <a:ext uri="{FF2B5EF4-FFF2-40B4-BE49-F238E27FC236}">
                    <a16:creationId xmlns:a16="http://schemas.microsoft.com/office/drawing/2014/main" id="{A055D2ED-1F45-47B2-BB16-B8DEB11FE414}"/>
                  </a:ext>
                </a:extLst>
              </p:cNvPr>
              <p:cNvSpPr/>
              <p:nvPr/>
            </p:nvSpPr>
            <p:spPr>
              <a:xfrm>
                <a:off x="1139785" y="2266928"/>
                <a:ext cx="27200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164" extrusionOk="0">
                    <a:moveTo>
                      <a:pt x="1037" y="444"/>
                    </a:moveTo>
                    <a:cubicBezTo>
                      <a:pt x="1207" y="444"/>
                      <a:pt x="1346" y="508"/>
                      <a:pt x="1459" y="637"/>
                    </a:cubicBezTo>
                    <a:cubicBezTo>
                      <a:pt x="1565" y="760"/>
                      <a:pt x="1619" y="906"/>
                      <a:pt x="1619" y="1081"/>
                    </a:cubicBezTo>
                    <a:cubicBezTo>
                      <a:pt x="1619" y="1251"/>
                      <a:pt x="1565" y="1400"/>
                      <a:pt x="1459" y="1523"/>
                    </a:cubicBezTo>
                    <a:cubicBezTo>
                      <a:pt x="1346" y="1656"/>
                      <a:pt x="1207" y="1724"/>
                      <a:pt x="1037" y="1724"/>
                    </a:cubicBezTo>
                    <a:cubicBezTo>
                      <a:pt x="870" y="1724"/>
                      <a:pt x="727" y="1656"/>
                      <a:pt x="614" y="1523"/>
                    </a:cubicBezTo>
                    <a:cubicBezTo>
                      <a:pt x="505" y="1400"/>
                      <a:pt x="450" y="1251"/>
                      <a:pt x="450" y="1081"/>
                    </a:cubicBezTo>
                    <a:cubicBezTo>
                      <a:pt x="450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7" y="444"/>
                    </a:cubicBezTo>
                    <a:close/>
                    <a:moveTo>
                      <a:pt x="1037" y="0"/>
                    </a:moveTo>
                    <a:cubicBezTo>
                      <a:pt x="741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1" y="2058"/>
                      <a:pt x="741" y="2164"/>
                      <a:pt x="1037" y="2164"/>
                    </a:cubicBezTo>
                    <a:cubicBezTo>
                      <a:pt x="1329" y="2164"/>
                      <a:pt x="1579" y="2054"/>
                      <a:pt x="1776" y="1840"/>
                    </a:cubicBezTo>
                    <a:cubicBezTo>
                      <a:pt x="1974" y="1629"/>
                      <a:pt x="2069" y="1373"/>
                      <a:pt x="2069" y="1077"/>
                    </a:cubicBezTo>
                    <a:cubicBezTo>
                      <a:pt x="2069" y="780"/>
                      <a:pt x="1970" y="529"/>
                      <a:pt x="1776" y="321"/>
                    </a:cubicBezTo>
                    <a:cubicBezTo>
                      <a:pt x="1575" y="106"/>
                      <a:pt x="1329" y="0"/>
                      <a:pt x="1037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986;p45">
                <a:extLst>
                  <a:ext uri="{FF2B5EF4-FFF2-40B4-BE49-F238E27FC236}">
                    <a16:creationId xmlns:a16="http://schemas.microsoft.com/office/drawing/2014/main" id="{AEF04262-C3FB-4B67-84A0-D4343C72271C}"/>
                  </a:ext>
                </a:extLst>
              </p:cNvPr>
              <p:cNvSpPr/>
              <p:nvPr/>
            </p:nvSpPr>
            <p:spPr>
              <a:xfrm>
                <a:off x="1169153" y="2266928"/>
                <a:ext cx="27226" cy="2843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64" extrusionOk="0">
                    <a:moveTo>
                      <a:pt x="1036" y="444"/>
                    </a:moveTo>
                    <a:cubicBezTo>
                      <a:pt x="1207" y="444"/>
                      <a:pt x="1350" y="508"/>
                      <a:pt x="1459" y="637"/>
                    </a:cubicBezTo>
                    <a:cubicBezTo>
                      <a:pt x="1567" y="760"/>
                      <a:pt x="1619" y="906"/>
                      <a:pt x="1619" y="1081"/>
                    </a:cubicBezTo>
                    <a:cubicBezTo>
                      <a:pt x="1619" y="1251"/>
                      <a:pt x="1567" y="1400"/>
                      <a:pt x="1459" y="1523"/>
                    </a:cubicBezTo>
                    <a:cubicBezTo>
                      <a:pt x="1347" y="1656"/>
                      <a:pt x="1207" y="1724"/>
                      <a:pt x="1036" y="1724"/>
                    </a:cubicBezTo>
                    <a:cubicBezTo>
                      <a:pt x="869" y="1724"/>
                      <a:pt x="726" y="1656"/>
                      <a:pt x="614" y="1523"/>
                    </a:cubicBezTo>
                    <a:cubicBezTo>
                      <a:pt x="505" y="1400"/>
                      <a:pt x="451" y="1251"/>
                      <a:pt x="451" y="1081"/>
                    </a:cubicBezTo>
                    <a:cubicBezTo>
                      <a:pt x="451" y="906"/>
                      <a:pt x="505" y="757"/>
                      <a:pt x="611" y="634"/>
                    </a:cubicBezTo>
                    <a:cubicBezTo>
                      <a:pt x="723" y="505"/>
                      <a:pt x="866" y="444"/>
                      <a:pt x="1036" y="444"/>
                    </a:cubicBezTo>
                    <a:close/>
                    <a:moveTo>
                      <a:pt x="1036" y="0"/>
                    </a:moveTo>
                    <a:cubicBezTo>
                      <a:pt x="743" y="0"/>
                      <a:pt x="495" y="106"/>
                      <a:pt x="294" y="321"/>
                    </a:cubicBezTo>
                    <a:cubicBezTo>
                      <a:pt x="100" y="529"/>
                      <a:pt x="1" y="784"/>
                      <a:pt x="1" y="1081"/>
                    </a:cubicBezTo>
                    <a:cubicBezTo>
                      <a:pt x="1" y="1376"/>
                      <a:pt x="100" y="1632"/>
                      <a:pt x="294" y="1840"/>
                    </a:cubicBezTo>
                    <a:cubicBezTo>
                      <a:pt x="492" y="2058"/>
                      <a:pt x="740" y="2164"/>
                      <a:pt x="1036" y="2164"/>
                    </a:cubicBezTo>
                    <a:cubicBezTo>
                      <a:pt x="1333" y="2164"/>
                      <a:pt x="1578" y="2054"/>
                      <a:pt x="1779" y="1840"/>
                    </a:cubicBezTo>
                    <a:cubicBezTo>
                      <a:pt x="1973" y="1629"/>
                      <a:pt x="2072" y="1373"/>
                      <a:pt x="2072" y="1077"/>
                    </a:cubicBezTo>
                    <a:cubicBezTo>
                      <a:pt x="2072" y="780"/>
                      <a:pt x="1973" y="529"/>
                      <a:pt x="1776" y="321"/>
                    </a:cubicBezTo>
                    <a:cubicBezTo>
                      <a:pt x="1578" y="106"/>
                      <a:pt x="1330" y="0"/>
                      <a:pt x="10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987;p45">
                <a:extLst>
                  <a:ext uri="{FF2B5EF4-FFF2-40B4-BE49-F238E27FC236}">
                    <a16:creationId xmlns:a16="http://schemas.microsoft.com/office/drawing/2014/main" id="{646FDA50-99D2-499F-A450-D7DDEC8C1857}"/>
                  </a:ext>
                </a:extLst>
              </p:cNvPr>
              <p:cNvSpPr/>
              <p:nvPr/>
            </p:nvSpPr>
            <p:spPr>
              <a:xfrm>
                <a:off x="1199375" y="2286033"/>
                <a:ext cx="8554" cy="919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00" extrusionOk="0">
                    <a:moveTo>
                      <a:pt x="321" y="1"/>
                    </a:moveTo>
                    <a:cubicBezTo>
                      <a:pt x="228" y="1"/>
                      <a:pt x="154" y="35"/>
                      <a:pt x="92" y="103"/>
                    </a:cubicBezTo>
                    <a:cubicBezTo>
                      <a:pt x="31" y="171"/>
                      <a:pt x="0" y="253"/>
                      <a:pt x="0" y="348"/>
                    </a:cubicBezTo>
                    <a:cubicBezTo>
                      <a:pt x="0" y="441"/>
                      <a:pt x="28" y="523"/>
                      <a:pt x="89" y="590"/>
                    </a:cubicBezTo>
                    <a:cubicBezTo>
                      <a:pt x="151" y="666"/>
                      <a:pt x="228" y="699"/>
                      <a:pt x="321" y="699"/>
                    </a:cubicBezTo>
                    <a:cubicBezTo>
                      <a:pt x="412" y="699"/>
                      <a:pt x="491" y="666"/>
                      <a:pt x="555" y="594"/>
                    </a:cubicBezTo>
                    <a:cubicBezTo>
                      <a:pt x="621" y="526"/>
                      <a:pt x="651" y="441"/>
                      <a:pt x="651" y="348"/>
                    </a:cubicBezTo>
                    <a:cubicBezTo>
                      <a:pt x="651" y="253"/>
                      <a:pt x="621" y="171"/>
                      <a:pt x="555" y="103"/>
                    </a:cubicBezTo>
                    <a:cubicBezTo>
                      <a:pt x="494" y="35"/>
                      <a:pt x="416" y="1"/>
                      <a:pt x="321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988;p45">
                <a:extLst>
                  <a:ext uri="{FF2B5EF4-FFF2-40B4-BE49-F238E27FC236}">
                    <a16:creationId xmlns:a16="http://schemas.microsoft.com/office/drawing/2014/main" id="{2D853F8B-507F-479B-9537-3B22D28E9EB5}"/>
                  </a:ext>
                </a:extLst>
              </p:cNvPr>
              <p:cNvSpPr/>
              <p:nvPr/>
            </p:nvSpPr>
            <p:spPr>
              <a:xfrm>
                <a:off x="2164166" y="4172451"/>
                <a:ext cx="44111" cy="44098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356" extrusionOk="0">
                    <a:moveTo>
                      <a:pt x="1676" y="0"/>
                    </a:moveTo>
                    <a:cubicBezTo>
                      <a:pt x="750" y="0"/>
                      <a:pt x="0" y="753"/>
                      <a:pt x="0" y="1680"/>
                    </a:cubicBezTo>
                    <a:cubicBezTo>
                      <a:pt x="0" y="2606"/>
                      <a:pt x="750" y="3356"/>
                      <a:pt x="1676" y="3356"/>
                    </a:cubicBezTo>
                    <a:cubicBezTo>
                      <a:pt x="2607" y="3356"/>
                      <a:pt x="3356" y="2606"/>
                      <a:pt x="3356" y="1680"/>
                    </a:cubicBezTo>
                    <a:cubicBezTo>
                      <a:pt x="3356" y="753"/>
                      <a:pt x="2607" y="0"/>
                      <a:pt x="1676" y="0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989;p45">
                <a:extLst>
                  <a:ext uri="{FF2B5EF4-FFF2-40B4-BE49-F238E27FC236}">
                    <a16:creationId xmlns:a16="http://schemas.microsoft.com/office/drawing/2014/main" id="{7D3E8B02-D576-4B01-915F-30E34F5C1B2D}"/>
                  </a:ext>
                </a:extLst>
              </p:cNvPr>
              <p:cNvSpPr/>
              <p:nvPr/>
            </p:nvSpPr>
            <p:spPr>
              <a:xfrm>
                <a:off x="2146270" y="4222449"/>
                <a:ext cx="80404" cy="29683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2259" extrusionOk="0">
                    <a:moveTo>
                      <a:pt x="2262" y="1"/>
                    </a:moveTo>
                    <a:cubicBezTo>
                      <a:pt x="1011" y="1"/>
                      <a:pt x="0" y="1009"/>
                      <a:pt x="0" y="2259"/>
                    </a:cubicBezTo>
                    <a:lnTo>
                      <a:pt x="6118" y="2259"/>
                    </a:lnTo>
                    <a:cubicBezTo>
                      <a:pt x="6118" y="1009"/>
                      <a:pt x="5103" y="1"/>
                      <a:pt x="3856" y="1"/>
                    </a:cubicBezTo>
                    <a:close/>
                  </a:path>
                </a:pathLst>
              </a:custGeom>
              <a:solidFill>
                <a:srgbClr val="262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990;p45">
                <a:extLst>
                  <a:ext uri="{FF2B5EF4-FFF2-40B4-BE49-F238E27FC236}">
                    <a16:creationId xmlns:a16="http://schemas.microsoft.com/office/drawing/2014/main" id="{21161EF1-7020-4AB0-B086-A91BF71FB93A}"/>
                  </a:ext>
                </a:extLst>
              </p:cNvPr>
              <p:cNvSpPr/>
              <p:nvPr/>
            </p:nvSpPr>
            <p:spPr>
              <a:xfrm>
                <a:off x="867275" y="1660859"/>
                <a:ext cx="17108" cy="39407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9" extrusionOk="0">
                    <a:moveTo>
                      <a:pt x="920" y="1"/>
                    </a:moveTo>
                    <a:lnTo>
                      <a:pt x="920" y="1942"/>
                    </a:lnTo>
                    <a:cubicBezTo>
                      <a:pt x="920" y="2522"/>
                      <a:pt x="719" y="2675"/>
                      <a:pt x="378" y="2675"/>
                    </a:cubicBezTo>
                    <a:cubicBezTo>
                      <a:pt x="252" y="2675"/>
                      <a:pt x="136" y="2648"/>
                      <a:pt x="58" y="2617"/>
                    </a:cubicBezTo>
                    <a:lnTo>
                      <a:pt x="0" y="2928"/>
                    </a:lnTo>
                    <a:cubicBezTo>
                      <a:pt x="99" y="2969"/>
                      <a:pt x="269" y="2999"/>
                      <a:pt x="409" y="2999"/>
                    </a:cubicBezTo>
                    <a:cubicBezTo>
                      <a:pt x="917" y="2999"/>
                      <a:pt x="1301" y="2757"/>
                      <a:pt x="1301" y="1974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991;p45">
                <a:extLst>
                  <a:ext uri="{FF2B5EF4-FFF2-40B4-BE49-F238E27FC236}">
                    <a16:creationId xmlns:a16="http://schemas.microsoft.com/office/drawing/2014/main" id="{BE804095-E022-4006-AE84-98B72CEC22E4}"/>
                  </a:ext>
                </a:extLst>
              </p:cNvPr>
              <p:cNvSpPr/>
              <p:nvPr/>
            </p:nvSpPr>
            <p:spPr>
              <a:xfrm>
                <a:off x="895565" y="1660859"/>
                <a:ext cx="2879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82" y="2951"/>
                    </a:lnTo>
                    <a:lnTo>
                      <a:pt x="382" y="1568"/>
                    </a:lnTo>
                    <a:lnTo>
                      <a:pt x="1805" y="1568"/>
                    </a:lnTo>
                    <a:lnTo>
                      <a:pt x="1805" y="2951"/>
                    </a:lnTo>
                    <a:lnTo>
                      <a:pt x="2190" y="2951"/>
                    </a:lnTo>
                    <a:lnTo>
                      <a:pt x="2190" y="1"/>
                    </a:lnTo>
                    <a:lnTo>
                      <a:pt x="1805" y="1"/>
                    </a:lnTo>
                    <a:lnTo>
                      <a:pt x="1805" y="1234"/>
                    </a:lnTo>
                    <a:lnTo>
                      <a:pt x="382" y="123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992;p45">
                <a:extLst>
                  <a:ext uri="{FF2B5EF4-FFF2-40B4-BE49-F238E27FC236}">
                    <a16:creationId xmlns:a16="http://schemas.microsoft.com/office/drawing/2014/main" id="{BBE170B8-CAFE-4E6B-B567-ECC56E773FE5}"/>
                  </a:ext>
                </a:extLst>
              </p:cNvPr>
              <p:cNvSpPr/>
              <p:nvPr/>
            </p:nvSpPr>
            <p:spPr>
              <a:xfrm>
                <a:off x="933605" y="1660241"/>
                <a:ext cx="35425" cy="40024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46" extrusionOk="0">
                    <a:moveTo>
                      <a:pt x="1353" y="310"/>
                    </a:moveTo>
                    <a:cubicBezTo>
                      <a:pt x="1987" y="310"/>
                      <a:pt x="2294" y="923"/>
                      <a:pt x="2294" y="1510"/>
                    </a:cubicBezTo>
                    <a:cubicBezTo>
                      <a:pt x="2294" y="2181"/>
                      <a:pt x="1953" y="2736"/>
                      <a:pt x="1347" y="2736"/>
                    </a:cubicBezTo>
                    <a:cubicBezTo>
                      <a:pt x="750" y="2736"/>
                      <a:pt x="407" y="2170"/>
                      <a:pt x="407" y="1540"/>
                    </a:cubicBezTo>
                    <a:cubicBezTo>
                      <a:pt x="407" y="893"/>
                      <a:pt x="723" y="310"/>
                      <a:pt x="1353" y="310"/>
                    </a:cubicBezTo>
                    <a:close/>
                    <a:moveTo>
                      <a:pt x="1370" y="0"/>
                    </a:moveTo>
                    <a:cubicBezTo>
                      <a:pt x="583" y="0"/>
                      <a:pt x="1" y="613"/>
                      <a:pt x="1" y="1550"/>
                    </a:cubicBezTo>
                    <a:cubicBezTo>
                      <a:pt x="1" y="2443"/>
                      <a:pt x="546" y="3046"/>
                      <a:pt x="1326" y="3046"/>
                    </a:cubicBezTo>
                    <a:cubicBezTo>
                      <a:pt x="2079" y="3046"/>
                      <a:pt x="2696" y="2508"/>
                      <a:pt x="2696" y="1492"/>
                    </a:cubicBezTo>
                    <a:cubicBezTo>
                      <a:pt x="2696" y="617"/>
                      <a:pt x="2174" y="0"/>
                      <a:pt x="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993;p45">
                <a:extLst>
                  <a:ext uri="{FF2B5EF4-FFF2-40B4-BE49-F238E27FC236}">
                    <a16:creationId xmlns:a16="http://schemas.microsoft.com/office/drawing/2014/main" id="{F562584D-C1B0-44DB-B003-1E3DD47C3BD5}"/>
                  </a:ext>
                </a:extLst>
              </p:cNvPr>
              <p:cNvSpPr/>
              <p:nvPr/>
            </p:nvSpPr>
            <p:spPr>
              <a:xfrm>
                <a:off x="978373" y="1660859"/>
                <a:ext cx="29118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58" y="2951"/>
                    </a:lnTo>
                    <a:lnTo>
                      <a:pt x="358" y="1691"/>
                    </a:lnTo>
                    <a:cubicBezTo>
                      <a:pt x="358" y="1200"/>
                      <a:pt x="352" y="846"/>
                      <a:pt x="327" y="475"/>
                    </a:cubicBezTo>
                    <a:lnTo>
                      <a:pt x="341" y="471"/>
                    </a:lnTo>
                    <a:cubicBezTo>
                      <a:pt x="491" y="788"/>
                      <a:pt x="689" y="1125"/>
                      <a:pt x="893" y="1456"/>
                    </a:cubicBezTo>
                    <a:lnTo>
                      <a:pt x="1830" y="2951"/>
                    </a:lnTo>
                    <a:lnTo>
                      <a:pt x="2215" y="2951"/>
                    </a:lnTo>
                    <a:lnTo>
                      <a:pt x="2215" y="1"/>
                    </a:lnTo>
                    <a:lnTo>
                      <a:pt x="1854" y="1"/>
                    </a:lnTo>
                    <a:lnTo>
                      <a:pt x="1854" y="1234"/>
                    </a:lnTo>
                    <a:cubicBezTo>
                      <a:pt x="1854" y="1694"/>
                      <a:pt x="1864" y="2052"/>
                      <a:pt x="1898" y="2447"/>
                    </a:cubicBezTo>
                    <a:lnTo>
                      <a:pt x="1891" y="2450"/>
                    </a:lnTo>
                    <a:cubicBezTo>
                      <a:pt x="1751" y="2151"/>
                      <a:pt x="1578" y="1840"/>
                      <a:pt x="1360" y="1493"/>
                    </a:cubicBezTo>
                    <a:lnTo>
                      <a:pt x="4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994;p45">
                <a:extLst>
                  <a:ext uri="{FF2B5EF4-FFF2-40B4-BE49-F238E27FC236}">
                    <a16:creationId xmlns:a16="http://schemas.microsoft.com/office/drawing/2014/main" id="{4F5726F4-E30A-4BEA-9693-6111F288250A}"/>
                  </a:ext>
                </a:extLst>
              </p:cNvPr>
              <p:cNvSpPr/>
              <p:nvPr/>
            </p:nvSpPr>
            <p:spPr>
              <a:xfrm>
                <a:off x="1032182" y="1660241"/>
                <a:ext cx="23429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043" extrusionOk="0">
                    <a:moveTo>
                      <a:pt x="1012" y="0"/>
                    </a:moveTo>
                    <a:cubicBezTo>
                      <a:pt x="440" y="0"/>
                      <a:pt x="59" y="341"/>
                      <a:pt x="59" y="801"/>
                    </a:cubicBezTo>
                    <a:cubicBezTo>
                      <a:pt x="59" y="1217"/>
                      <a:pt x="358" y="1465"/>
                      <a:pt x="839" y="1635"/>
                    </a:cubicBezTo>
                    <a:cubicBezTo>
                      <a:pt x="1237" y="1789"/>
                      <a:pt x="1394" y="1945"/>
                      <a:pt x="1394" y="2222"/>
                    </a:cubicBezTo>
                    <a:cubicBezTo>
                      <a:pt x="1394" y="2521"/>
                      <a:pt x="1166" y="2725"/>
                      <a:pt x="777" y="2725"/>
                    </a:cubicBezTo>
                    <a:cubicBezTo>
                      <a:pt x="515" y="2725"/>
                      <a:pt x="266" y="2637"/>
                      <a:pt x="95" y="2535"/>
                    </a:cubicBezTo>
                    <a:lnTo>
                      <a:pt x="1" y="2852"/>
                    </a:lnTo>
                    <a:cubicBezTo>
                      <a:pt x="157" y="2958"/>
                      <a:pt x="467" y="3043"/>
                      <a:pt x="749" y="3043"/>
                    </a:cubicBezTo>
                    <a:cubicBezTo>
                      <a:pt x="1444" y="3043"/>
                      <a:pt x="1782" y="2648"/>
                      <a:pt x="1782" y="2191"/>
                    </a:cubicBezTo>
                    <a:cubicBezTo>
                      <a:pt x="1782" y="1758"/>
                      <a:pt x="1530" y="1519"/>
                      <a:pt x="1032" y="1326"/>
                    </a:cubicBezTo>
                    <a:cubicBezTo>
                      <a:pt x="624" y="1169"/>
                      <a:pt x="447" y="1033"/>
                      <a:pt x="447" y="757"/>
                    </a:cubicBezTo>
                    <a:cubicBezTo>
                      <a:pt x="447" y="555"/>
                      <a:pt x="597" y="313"/>
                      <a:pt x="1002" y="313"/>
                    </a:cubicBezTo>
                    <a:cubicBezTo>
                      <a:pt x="1268" y="313"/>
                      <a:pt x="1465" y="402"/>
                      <a:pt x="1560" y="456"/>
                    </a:cubicBezTo>
                    <a:lnTo>
                      <a:pt x="1666" y="143"/>
                    </a:lnTo>
                    <a:cubicBezTo>
                      <a:pt x="1534" y="72"/>
                      <a:pt x="1315" y="0"/>
                      <a:pt x="10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995;p45">
                <a:extLst>
                  <a:ext uri="{FF2B5EF4-FFF2-40B4-BE49-F238E27FC236}">
                    <a16:creationId xmlns:a16="http://schemas.microsoft.com/office/drawing/2014/main" id="{95C38DCA-3C8C-48B9-B8BB-43A59EDE4FB4}"/>
                  </a:ext>
                </a:extLst>
              </p:cNvPr>
              <p:cNvSpPr/>
              <p:nvPr/>
            </p:nvSpPr>
            <p:spPr>
              <a:xfrm>
                <a:off x="1064269" y="1660859"/>
                <a:ext cx="3959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2" extrusionOk="0">
                    <a:moveTo>
                      <a:pt x="205" y="1"/>
                    </a:moveTo>
                    <a:lnTo>
                      <a:pt x="1" y="2951"/>
                    </a:lnTo>
                    <a:lnTo>
                      <a:pt x="365" y="2951"/>
                    </a:lnTo>
                    <a:lnTo>
                      <a:pt x="444" y="1687"/>
                    </a:lnTo>
                    <a:cubicBezTo>
                      <a:pt x="468" y="1244"/>
                      <a:pt x="491" y="750"/>
                      <a:pt x="499" y="382"/>
                    </a:cubicBezTo>
                    <a:lnTo>
                      <a:pt x="508" y="382"/>
                    </a:lnTo>
                    <a:cubicBezTo>
                      <a:pt x="590" y="733"/>
                      <a:pt x="710" y="1112"/>
                      <a:pt x="849" y="1527"/>
                    </a:cubicBezTo>
                    <a:lnTo>
                      <a:pt x="1326" y="2934"/>
                    </a:lnTo>
                    <a:lnTo>
                      <a:pt x="1615" y="2934"/>
                    </a:lnTo>
                    <a:lnTo>
                      <a:pt x="2137" y="1503"/>
                    </a:lnTo>
                    <a:cubicBezTo>
                      <a:pt x="2283" y="1095"/>
                      <a:pt x="2406" y="727"/>
                      <a:pt x="2508" y="382"/>
                    </a:cubicBezTo>
                    <a:lnTo>
                      <a:pt x="2522" y="382"/>
                    </a:lnTo>
                    <a:cubicBezTo>
                      <a:pt x="2515" y="750"/>
                      <a:pt x="2543" y="1244"/>
                      <a:pt x="2566" y="1656"/>
                    </a:cubicBezTo>
                    <a:lnTo>
                      <a:pt x="2637" y="2951"/>
                    </a:lnTo>
                    <a:lnTo>
                      <a:pt x="3013" y="2951"/>
                    </a:lnTo>
                    <a:lnTo>
                      <a:pt x="2829" y="1"/>
                    </a:lnTo>
                    <a:lnTo>
                      <a:pt x="2341" y="1"/>
                    </a:lnTo>
                    <a:lnTo>
                      <a:pt x="1817" y="1428"/>
                    </a:lnTo>
                    <a:cubicBezTo>
                      <a:pt x="1684" y="1799"/>
                      <a:pt x="1582" y="2123"/>
                      <a:pt x="1507" y="2420"/>
                    </a:cubicBezTo>
                    <a:lnTo>
                      <a:pt x="1493" y="2420"/>
                    </a:lnTo>
                    <a:cubicBezTo>
                      <a:pt x="1418" y="2113"/>
                      <a:pt x="1319" y="1790"/>
                      <a:pt x="1197" y="1428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996;p45">
                <a:extLst>
                  <a:ext uri="{FF2B5EF4-FFF2-40B4-BE49-F238E27FC236}">
                    <a16:creationId xmlns:a16="http://schemas.microsoft.com/office/drawing/2014/main" id="{BBAECEB4-2E4B-4294-B2C5-59D2770B5397}"/>
                  </a:ext>
                </a:extLst>
              </p:cNvPr>
              <p:cNvSpPr/>
              <p:nvPr/>
            </p:nvSpPr>
            <p:spPr>
              <a:xfrm>
                <a:off x="1114412" y="1660859"/>
                <a:ext cx="4980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52" extrusionOk="0">
                    <a:moveTo>
                      <a:pt x="0" y="1"/>
                    </a:moveTo>
                    <a:lnTo>
                      <a:pt x="0" y="2951"/>
                    </a:lnTo>
                    <a:lnTo>
                      <a:pt x="378" y="2951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997;p45">
                <a:extLst>
                  <a:ext uri="{FF2B5EF4-FFF2-40B4-BE49-F238E27FC236}">
                    <a16:creationId xmlns:a16="http://schemas.microsoft.com/office/drawing/2014/main" id="{340CFBA6-3293-4F5E-97F8-6F5B550D507B}"/>
                  </a:ext>
                </a:extLst>
              </p:cNvPr>
              <p:cNvSpPr/>
              <p:nvPr/>
            </p:nvSpPr>
            <p:spPr>
              <a:xfrm>
                <a:off x="1126579" y="1660859"/>
                <a:ext cx="28671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952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897" y="324"/>
                    </a:lnTo>
                    <a:lnTo>
                      <a:pt x="897" y="2951"/>
                    </a:lnTo>
                    <a:lnTo>
                      <a:pt x="1282" y="2951"/>
                    </a:lnTo>
                    <a:lnTo>
                      <a:pt x="1282" y="324"/>
                    </a:lnTo>
                    <a:lnTo>
                      <a:pt x="2181" y="324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998;p45">
                <a:extLst>
                  <a:ext uri="{FF2B5EF4-FFF2-40B4-BE49-F238E27FC236}">
                    <a16:creationId xmlns:a16="http://schemas.microsoft.com/office/drawing/2014/main" id="{C0FF2E66-E38E-44E7-B13C-D07322592AD2}"/>
                  </a:ext>
                </a:extLst>
              </p:cNvPr>
              <p:cNvSpPr/>
              <p:nvPr/>
            </p:nvSpPr>
            <p:spPr>
              <a:xfrm>
                <a:off x="1162438" y="1660859"/>
                <a:ext cx="28803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952" extrusionOk="0">
                    <a:moveTo>
                      <a:pt x="1" y="1"/>
                    </a:moveTo>
                    <a:lnTo>
                      <a:pt x="1" y="2951"/>
                    </a:lnTo>
                    <a:lnTo>
                      <a:pt x="379" y="2951"/>
                    </a:lnTo>
                    <a:lnTo>
                      <a:pt x="379" y="1568"/>
                    </a:lnTo>
                    <a:lnTo>
                      <a:pt x="1806" y="1568"/>
                    </a:lnTo>
                    <a:lnTo>
                      <a:pt x="1806" y="2951"/>
                    </a:lnTo>
                    <a:lnTo>
                      <a:pt x="2191" y="2951"/>
                    </a:lnTo>
                    <a:lnTo>
                      <a:pt x="2191" y="1"/>
                    </a:lnTo>
                    <a:lnTo>
                      <a:pt x="1806" y="1"/>
                    </a:lnTo>
                    <a:lnTo>
                      <a:pt x="1806" y="1234"/>
                    </a:lnTo>
                    <a:lnTo>
                      <a:pt x="379" y="1234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999;p45">
                <a:extLst>
                  <a:ext uri="{FF2B5EF4-FFF2-40B4-BE49-F238E27FC236}">
                    <a16:creationId xmlns:a16="http://schemas.microsoft.com/office/drawing/2014/main" id="{4253EC42-9BA8-4017-BD1C-FEC784A87539}"/>
                  </a:ext>
                </a:extLst>
              </p:cNvPr>
              <p:cNvSpPr/>
              <p:nvPr/>
            </p:nvSpPr>
            <p:spPr>
              <a:xfrm>
                <a:off x="1872393" y="4271422"/>
                <a:ext cx="22312" cy="2233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700" extrusionOk="0">
                    <a:moveTo>
                      <a:pt x="849" y="0"/>
                    </a:moveTo>
                    <a:cubicBezTo>
                      <a:pt x="379" y="0"/>
                      <a:pt x="1" y="382"/>
                      <a:pt x="1" y="852"/>
                    </a:cubicBezTo>
                    <a:cubicBezTo>
                      <a:pt x="1" y="1319"/>
                      <a:pt x="379" y="1700"/>
                      <a:pt x="849" y="1700"/>
                    </a:cubicBezTo>
                    <a:cubicBezTo>
                      <a:pt x="1320" y="1700"/>
                      <a:pt x="1697" y="1319"/>
                      <a:pt x="1697" y="852"/>
                    </a:cubicBezTo>
                    <a:cubicBezTo>
                      <a:pt x="1697" y="382"/>
                      <a:pt x="1320" y="0"/>
                      <a:pt x="849" y="0"/>
                    </a:cubicBez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00;p45">
                <a:extLst>
                  <a:ext uri="{FF2B5EF4-FFF2-40B4-BE49-F238E27FC236}">
                    <a16:creationId xmlns:a16="http://schemas.microsoft.com/office/drawing/2014/main" id="{68998240-4670-439B-A489-2E34F9429698}"/>
                  </a:ext>
                </a:extLst>
              </p:cNvPr>
              <p:cNvSpPr/>
              <p:nvPr/>
            </p:nvSpPr>
            <p:spPr>
              <a:xfrm>
                <a:off x="2132249" y="1625551"/>
                <a:ext cx="43888" cy="43874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3339" extrusionOk="0">
                    <a:moveTo>
                      <a:pt x="1670" y="0"/>
                    </a:moveTo>
                    <a:cubicBezTo>
                      <a:pt x="747" y="0"/>
                      <a:pt x="1" y="746"/>
                      <a:pt x="1" y="1670"/>
                    </a:cubicBezTo>
                    <a:cubicBezTo>
                      <a:pt x="1" y="2593"/>
                      <a:pt x="747" y="3338"/>
                      <a:pt x="1670" y="3338"/>
                    </a:cubicBezTo>
                    <a:cubicBezTo>
                      <a:pt x="2593" y="3338"/>
                      <a:pt x="3339" y="2593"/>
                      <a:pt x="3339" y="1670"/>
                    </a:cubicBezTo>
                    <a:cubicBezTo>
                      <a:pt x="3339" y="746"/>
                      <a:pt x="2593" y="0"/>
                      <a:pt x="1670" y="0"/>
                    </a:cubicBezTo>
                    <a:close/>
                  </a:path>
                </a:pathLst>
              </a:custGeom>
              <a:solidFill>
                <a:srgbClr val="F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01;p45">
                <a:extLst>
                  <a:ext uri="{FF2B5EF4-FFF2-40B4-BE49-F238E27FC236}">
                    <a16:creationId xmlns:a16="http://schemas.microsoft.com/office/drawing/2014/main" id="{09CDA682-2970-43FB-8EB6-9FBA952CC254}"/>
                  </a:ext>
                </a:extLst>
              </p:cNvPr>
              <p:cNvSpPr/>
              <p:nvPr/>
            </p:nvSpPr>
            <p:spPr>
              <a:xfrm>
                <a:off x="2144023" y="1634868"/>
                <a:ext cx="17831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771" extrusionOk="0">
                    <a:moveTo>
                      <a:pt x="1" y="217"/>
                    </a:moveTo>
                    <a:lnTo>
                      <a:pt x="1" y="217"/>
                    </a:lnTo>
                    <a:cubicBezTo>
                      <a:pt x="0" y="217"/>
                      <a:pt x="0" y="218"/>
                      <a:pt x="0" y="221"/>
                    </a:cubicBezTo>
                    <a:cubicBezTo>
                      <a:pt x="0" y="220"/>
                      <a:pt x="0" y="218"/>
                      <a:pt x="1" y="217"/>
                    </a:cubicBezTo>
                    <a:close/>
                    <a:moveTo>
                      <a:pt x="638" y="0"/>
                    </a:moveTo>
                    <a:cubicBezTo>
                      <a:pt x="539" y="0"/>
                      <a:pt x="429" y="16"/>
                      <a:pt x="314" y="51"/>
                    </a:cubicBezTo>
                    <a:cubicBezTo>
                      <a:pt x="195" y="88"/>
                      <a:pt x="99" y="136"/>
                      <a:pt x="21" y="194"/>
                    </a:cubicBezTo>
                    <a:cubicBezTo>
                      <a:pt x="10" y="202"/>
                      <a:pt x="3" y="211"/>
                      <a:pt x="1" y="217"/>
                    </a:cubicBezTo>
                    <a:lnTo>
                      <a:pt x="1" y="217"/>
                    </a:lnTo>
                    <a:cubicBezTo>
                      <a:pt x="1" y="217"/>
                      <a:pt x="1" y="217"/>
                      <a:pt x="1" y="217"/>
                    </a:cubicBezTo>
                    <a:cubicBezTo>
                      <a:pt x="4" y="217"/>
                      <a:pt x="14" y="252"/>
                      <a:pt x="31" y="327"/>
                    </a:cubicBezTo>
                    <a:cubicBezTo>
                      <a:pt x="35" y="368"/>
                      <a:pt x="38" y="401"/>
                      <a:pt x="38" y="425"/>
                    </a:cubicBezTo>
                    <a:cubicBezTo>
                      <a:pt x="41" y="453"/>
                      <a:pt x="45" y="470"/>
                      <a:pt x="55" y="473"/>
                    </a:cubicBezTo>
                    <a:cubicBezTo>
                      <a:pt x="58" y="473"/>
                      <a:pt x="66" y="477"/>
                      <a:pt x="72" y="477"/>
                    </a:cubicBezTo>
                    <a:lnTo>
                      <a:pt x="147" y="425"/>
                    </a:lnTo>
                    <a:cubicBezTo>
                      <a:pt x="205" y="388"/>
                      <a:pt x="263" y="357"/>
                      <a:pt x="317" y="334"/>
                    </a:cubicBezTo>
                    <a:cubicBezTo>
                      <a:pt x="402" y="303"/>
                      <a:pt x="488" y="286"/>
                      <a:pt x="573" y="286"/>
                    </a:cubicBezTo>
                    <a:cubicBezTo>
                      <a:pt x="658" y="286"/>
                      <a:pt x="736" y="310"/>
                      <a:pt x="801" y="364"/>
                    </a:cubicBezTo>
                    <a:cubicBezTo>
                      <a:pt x="873" y="419"/>
                      <a:pt x="907" y="491"/>
                      <a:pt x="907" y="576"/>
                    </a:cubicBezTo>
                    <a:cubicBezTo>
                      <a:pt x="907" y="681"/>
                      <a:pt x="825" y="834"/>
                      <a:pt x="662" y="1038"/>
                    </a:cubicBezTo>
                    <a:cubicBezTo>
                      <a:pt x="532" y="1195"/>
                      <a:pt x="402" y="1332"/>
                      <a:pt x="273" y="1447"/>
                    </a:cubicBezTo>
                    <a:cubicBezTo>
                      <a:pt x="253" y="1461"/>
                      <a:pt x="209" y="1478"/>
                      <a:pt x="133" y="1492"/>
                    </a:cubicBezTo>
                    <a:cubicBezTo>
                      <a:pt x="66" y="1502"/>
                      <a:pt x="35" y="1513"/>
                      <a:pt x="35" y="1526"/>
                    </a:cubicBezTo>
                    <a:lnTo>
                      <a:pt x="69" y="1730"/>
                    </a:lnTo>
                    <a:cubicBezTo>
                      <a:pt x="75" y="1747"/>
                      <a:pt x="89" y="1758"/>
                      <a:pt x="113" y="1758"/>
                    </a:cubicBezTo>
                    <a:cubicBezTo>
                      <a:pt x="181" y="1758"/>
                      <a:pt x="283" y="1758"/>
                      <a:pt x="416" y="1754"/>
                    </a:cubicBezTo>
                    <a:cubicBezTo>
                      <a:pt x="552" y="1751"/>
                      <a:pt x="654" y="1751"/>
                      <a:pt x="723" y="1751"/>
                    </a:cubicBezTo>
                    <a:cubicBezTo>
                      <a:pt x="920" y="1751"/>
                      <a:pt x="1067" y="1754"/>
                      <a:pt x="1169" y="1761"/>
                    </a:cubicBezTo>
                    <a:cubicBezTo>
                      <a:pt x="1268" y="1768"/>
                      <a:pt x="1312" y="1771"/>
                      <a:pt x="1302" y="1771"/>
                    </a:cubicBezTo>
                    <a:cubicBezTo>
                      <a:pt x="1333" y="1771"/>
                      <a:pt x="1349" y="1761"/>
                      <a:pt x="1349" y="1741"/>
                    </a:cubicBezTo>
                    <a:cubicBezTo>
                      <a:pt x="1349" y="1713"/>
                      <a:pt x="1353" y="1669"/>
                      <a:pt x="1353" y="1611"/>
                    </a:cubicBezTo>
                    <a:cubicBezTo>
                      <a:pt x="1357" y="1553"/>
                      <a:pt x="1357" y="1513"/>
                      <a:pt x="1357" y="1485"/>
                    </a:cubicBezTo>
                    <a:cubicBezTo>
                      <a:pt x="1357" y="1455"/>
                      <a:pt x="1349" y="1441"/>
                      <a:pt x="1329" y="1441"/>
                    </a:cubicBezTo>
                    <a:lnTo>
                      <a:pt x="1316" y="1441"/>
                    </a:lnTo>
                    <a:cubicBezTo>
                      <a:pt x="1077" y="1464"/>
                      <a:pt x="866" y="1475"/>
                      <a:pt x="679" y="1475"/>
                    </a:cubicBezTo>
                    <a:cubicBezTo>
                      <a:pt x="641" y="1475"/>
                      <a:pt x="610" y="1475"/>
                      <a:pt x="586" y="1472"/>
                    </a:cubicBezTo>
                    <a:cubicBezTo>
                      <a:pt x="665" y="1390"/>
                      <a:pt x="723" y="1329"/>
                      <a:pt x="761" y="1288"/>
                    </a:cubicBezTo>
                    <a:cubicBezTo>
                      <a:pt x="1094" y="953"/>
                      <a:pt x="1261" y="695"/>
                      <a:pt x="1261" y="511"/>
                    </a:cubicBezTo>
                    <a:cubicBezTo>
                      <a:pt x="1261" y="343"/>
                      <a:pt x="1196" y="214"/>
                      <a:pt x="1070" y="123"/>
                    </a:cubicBezTo>
                    <a:cubicBezTo>
                      <a:pt x="958" y="41"/>
                      <a:pt x="811" y="0"/>
                      <a:pt x="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5" name="Google Shape;1002;p45">
            <a:extLst>
              <a:ext uri="{FF2B5EF4-FFF2-40B4-BE49-F238E27FC236}">
                <a16:creationId xmlns:a16="http://schemas.microsoft.com/office/drawing/2014/main" id="{C0803406-854B-43D7-BDE3-1F2C1A7A0E8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645" y="1728393"/>
            <a:ext cx="289200" cy="2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6" name="Google Shape;1003;p45">
            <a:extLst>
              <a:ext uri="{FF2B5EF4-FFF2-40B4-BE49-F238E27FC236}">
                <a16:creationId xmlns:a16="http://schemas.microsoft.com/office/drawing/2014/main" id="{CCFBF480-2FDB-42BF-9E72-CC90F1D8752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2535018"/>
            <a:ext cx="494570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1004;p45">
            <a:extLst>
              <a:ext uri="{FF2B5EF4-FFF2-40B4-BE49-F238E27FC236}">
                <a16:creationId xmlns:a16="http://schemas.microsoft.com/office/drawing/2014/main" id="{0CC80D6E-74A3-422E-8A4A-2BCF87FCC56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2535018"/>
            <a:ext cx="494572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1005;p45">
            <a:extLst>
              <a:ext uri="{FF2B5EF4-FFF2-40B4-BE49-F238E27FC236}">
                <a16:creationId xmlns:a16="http://schemas.microsoft.com/office/drawing/2014/main" id="{41D84364-BE98-4FB2-A0E4-05E93DDE665D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2535018"/>
            <a:ext cx="494568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1006;p45">
            <a:extLst>
              <a:ext uri="{FF2B5EF4-FFF2-40B4-BE49-F238E27FC236}">
                <a16:creationId xmlns:a16="http://schemas.microsoft.com/office/drawing/2014/main" id="{90A4DC53-3602-49BC-818B-2BD100DBED5F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3038943"/>
            <a:ext cx="494568" cy="4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1007;p45">
            <a:extLst>
              <a:ext uri="{FF2B5EF4-FFF2-40B4-BE49-F238E27FC236}">
                <a16:creationId xmlns:a16="http://schemas.microsoft.com/office/drawing/2014/main" id="{BAF89224-20E0-4250-97B8-52D5AFCB94A1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3038943"/>
            <a:ext cx="494575" cy="4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1008;p45">
            <a:extLst>
              <a:ext uri="{FF2B5EF4-FFF2-40B4-BE49-F238E27FC236}">
                <a16:creationId xmlns:a16="http://schemas.microsoft.com/office/drawing/2014/main" id="{E4111042-FDBC-4C9F-989C-DA7ADAF745C1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3038943"/>
            <a:ext cx="494569" cy="4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1009;p45">
            <a:extLst>
              <a:ext uri="{FF2B5EF4-FFF2-40B4-BE49-F238E27FC236}">
                <a16:creationId xmlns:a16="http://schemas.microsoft.com/office/drawing/2014/main" id="{03DD559C-3D90-46B1-95CE-17CB14205820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520" y="3542868"/>
            <a:ext cx="494576" cy="4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1010;p45">
            <a:extLst>
              <a:ext uri="{FF2B5EF4-FFF2-40B4-BE49-F238E27FC236}">
                <a16:creationId xmlns:a16="http://schemas.microsoft.com/office/drawing/2014/main" id="{815242B1-BCF2-48AC-B9EE-2AD358D09F1D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870" y="3542868"/>
            <a:ext cx="494571" cy="49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1011;p45">
            <a:extLst>
              <a:ext uri="{FF2B5EF4-FFF2-40B4-BE49-F238E27FC236}">
                <a16:creationId xmlns:a16="http://schemas.microsoft.com/office/drawing/2014/main" id="{9FB19A14-12BE-477D-ACA9-97CEC956C94F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220" y="3542868"/>
            <a:ext cx="494573" cy="494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Tabla 2">
            <a:extLst>
              <a:ext uri="{FF2B5EF4-FFF2-40B4-BE49-F238E27FC236}">
                <a16:creationId xmlns:a16="http://schemas.microsoft.com/office/drawing/2014/main" id="{CFA07D4E-9EFB-4F89-822A-63C7558F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09331"/>
              </p:ext>
            </p:extLst>
          </p:nvPr>
        </p:nvGraphicFramePr>
        <p:xfrm>
          <a:off x="4709296" y="1768509"/>
          <a:ext cx="4184509" cy="2595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65197">
                  <a:extLst>
                    <a:ext uri="{9D8B030D-6E8A-4147-A177-3AD203B41FA5}">
                      <a16:colId xmlns:a16="http://schemas.microsoft.com/office/drawing/2014/main" val="2433931575"/>
                    </a:ext>
                  </a:extLst>
                </a:gridCol>
                <a:gridCol w="1419312">
                  <a:extLst>
                    <a:ext uri="{9D8B030D-6E8A-4147-A177-3AD203B41FA5}">
                      <a16:colId xmlns:a16="http://schemas.microsoft.com/office/drawing/2014/main" val="49122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Instagram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Resultats totals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5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Nº total històries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Impressions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05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Abast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74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Visites al perfil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7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Clics al lloc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Respostes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23781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DAF831B-69E4-42DA-9086-3EDFB60C1570}"/>
              </a:ext>
            </a:extLst>
          </p:cNvPr>
          <p:cNvSpPr txBox="1"/>
          <p:nvPr/>
        </p:nvSpPr>
        <p:spPr>
          <a:xfrm>
            <a:off x="4709296" y="4413833"/>
            <a:ext cx="42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>
                <a:solidFill>
                  <a:schemeClr val="bg2">
                    <a:lumMod val="50000"/>
                  </a:schemeClr>
                </a:solidFill>
              </a:rPr>
              <a:t>*Indica aquí la sumatòria de totes les accions de totes les publicacions</a:t>
            </a:r>
          </a:p>
        </p:txBody>
      </p:sp>
      <p:grpSp>
        <p:nvGrpSpPr>
          <p:cNvPr id="345" name="Google Shape;1214;p53">
            <a:extLst>
              <a:ext uri="{FF2B5EF4-FFF2-40B4-BE49-F238E27FC236}">
                <a16:creationId xmlns:a16="http://schemas.microsoft.com/office/drawing/2014/main" id="{5B19D517-F979-4FED-B1D9-ADFA8E95C473}"/>
              </a:ext>
            </a:extLst>
          </p:cNvPr>
          <p:cNvGrpSpPr/>
          <p:nvPr/>
        </p:nvGrpSpPr>
        <p:grpSpPr>
          <a:xfrm>
            <a:off x="273886" y="216279"/>
            <a:ext cx="1291185" cy="1039323"/>
            <a:chOff x="4684027" y="1136100"/>
            <a:chExt cx="782351" cy="575700"/>
          </a:xfrm>
        </p:grpSpPr>
        <p:sp>
          <p:nvSpPr>
            <p:cNvPr id="346" name="Google Shape;1215;p53">
              <a:extLst>
                <a:ext uri="{FF2B5EF4-FFF2-40B4-BE49-F238E27FC236}">
                  <a16:creationId xmlns:a16="http://schemas.microsoft.com/office/drawing/2014/main" id="{461FC6AB-5F51-4841-A04F-301656138604}"/>
                </a:ext>
              </a:extLst>
            </p:cNvPr>
            <p:cNvSpPr/>
            <p:nvPr/>
          </p:nvSpPr>
          <p:spPr>
            <a:xfrm>
              <a:off x="4831579" y="1136100"/>
              <a:ext cx="634800" cy="5757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16;p53">
              <a:extLst>
                <a:ext uri="{FF2B5EF4-FFF2-40B4-BE49-F238E27FC236}">
                  <a16:creationId xmlns:a16="http://schemas.microsoft.com/office/drawing/2014/main" id="{99BC1ACE-3080-4BA3-891B-F25318872B70}"/>
                </a:ext>
              </a:extLst>
            </p:cNvPr>
            <p:cNvSpPr/>
            <p:nvPr/>
          </p:nvSpPr>
          <p:spPr>
            <a:xfrm rot="-5400000">
              <a:off x="4669027" y="1328700"/>
              <a:ext cx="220500" cy="190500"/>
            </a:xfrm>
            <a:prstGeom prst="triangle">
              <a:avLst>
                <a:gd name="adj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3"/>
          <p:cNvSpPr txBox="1">
            <a:spLocks noGrp="1"/>
          </p:cNvSpPr>
          <p:nvPr>
            <p:ph type="title" idx="2"/>
          </p:nvPr>
        </p:nvSpPr>
        <p:spPr>
          <a:xfrm>
            <a:off x="589168" y="239405"/>
            <a:ext cx="975904" cy="10925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Arial Black" panose="020B0A04020102020204" pitchFamily="34" charset="0"/>
              </a:rPr>
              <a:t>KPI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4"/>
          <p:cNvSpPr txBox="1">
            <a:spLocks noGrp="1"/>
          </p:cNvSpPr>
          <p:nvPr>
            <p:ph type="title" idx="4"/>
          </p:nvPr>
        </p:nvSpPr>
        <p:spPr>
          <a:xfrm>
            <a:off x="1686450" y="392768"/>
            <a:ext cx="642795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7C80"/>
                </a:solidFill>
                <a:latin typeface="Arial Black" panose="020B0A04020102020204" pitchFamily="34" charset="0"/>
              </a:rPr>
              <a:t>PUBLICACIONS MÉS DESTACADES</a:t>
            </a:r>
            <a:endParaRPr dirty="0">
              <a:solidFill>
                <a:srgbClr val="FF7C80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Imagen 3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7E83464-F7AC-42BF-B0C9-8DA774E09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165" y="1644669"/>
            <a:ext cx="1332283" cy="1971261"/>
          </a:xfrm>
          <a:prstGeom prst="rect">
            <a:avLst/>
          </a:prstGeom>
          <a:solidFill>
            <a:srgbClr val="FF7C80"/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EC77C25-2D46-4DB1-BD34-7040DDE22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52" y="1705062"/>
            <a:ext cx="1332283" cy="18504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E03816-5F7A-4464-8948-3158FD825B0B}"/>
              </a:ext>
            </a:extLst>
          </p:cNvPr>
          <p:cNvSpPr txBox="1"/>
          <p:nvPr/>
        </p:nvSpPr>
        <p:spPr>
          <a:xfrm>
            <a:off x="2694965" y="4322152"/>
            <a:ext cx="41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Indica per què aquestes han estat les publicacions més destacades.</a:t>
            </a:r>
          </a:p>
          <a:p>
            <a:r>
              <a:rPr lang="ca-ES" sz="1000" dirty="0"/>
              <a:t>La que va obtenir més </a:t>
            </a:r>
            <a:r>
              <a:rPr lang="ca-ES" sz="1000" dirty="0" err="1"/>
              <a:t>likes</a:t>
            </a:r>
            <a:r>
              <a:rPr lang="ca-ES" sz="1000" dirty="0"/>
              <a:t>? La més compartida? La més comentada?</a:t>
            </a:r>
          </a:p>
        </p:txBody>
      </p:sp>
    </p:spTree>
    <p:extLst>
      <p:ext uri="{BB962C8B-B14F-4D97-AF65-F5344CB8AC3E}">
        <p14:creationId xmlns:p14="http://schemas.microsoft.com/office/powerpoint/2010/main" val="231568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577</Words>
  <Application>Microsoft Office PowerPoint</Application>
  <PresentationFormat>Presentación en pantalla (16:9)</PresentationFormat>
  <Paragraphs>120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 Light</vt:lpstr>
      <vt:lpstr>Arial</vt:lpstr>
      <vt:lpstr>Arial Black</vt:lpstr>
      <vt:lpstr>Staatliches</vt:lpstr>
      <vt:lpstr>Abel</vt:lpstr>
      <vt:lpstr>Calibri</vt:lpstr>
      <vt:lpstr>Tema de Office</vt:lpstr>
      <vt:lpstr>INFORME DE CAMPANYA </vt:lpstr>
      <vt:lpstr>Presentación de PowerPoint</vt:lpstr>
      <vt:lpstr>INSTAGRAM</vt:lpstr>
      <vt:lpstr>Calendari de publicacions</vt:lpstr>
      <vt:lpstr>RESUM DE RESULTATS</vt:lpstr>
      <vt:lpstr>RESUM DE RESULTATS</vt:lpstr>
      <vt:lpstr>INSTAGRAM POSTS  (REELS / FOTOS)</vt:lpstr>
      <vt:lpstr>INSTAGRAM STORIES </vt:lpstr>
      <vt:lpstr>PUBLICACIONS MÉS DESTACADES</vt:lpstr>
      <vt:lpstr>COMENTARIS MÉS DESTACATS</vt:lpstr>
      <vt:lpstr>VALORACIÓ FINAL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INFLUENCER SOCIAL MEDIA</dc:title>
  <dc:creator>puntCAT</dc:creator>
  <cp:lastModifiedBy>Maite Bassa - Fundació puntCAT</cp:lastModifiedBy>
  <cp:revision>20</cp:revision>
  <dcterms:modified xsi:type="dcterms:W3CDTF">2022-10-18T09:58:38Z</dcterms:modified>
</cp:coreProperties>
</file>